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6739" r:id="rId4"/>
  </p:sldMasterIdLst>
  <p:notesMasterIdLst>
    <p:notesMasterId r:id="rId20"/>
  </p:notesMasterIdLst>
  <p:handoutMasterIdLst>
    <p:handoutMasterId r:id="rId21"/>
  </p:handoutMasterIdLst>
  <p:sldIdLst>
    <p:sldId id="404" r:id="rId5"/>
    <p:sldId id="720" r:id="rId6"/>
    <p:sldId id="407" r:id="rId7"/>
    <p:sldId id="630" r:id="rId8"/>
    <p:sldId id="718" r:id="rId9"/>
    <p:sldId id="710" r:id="rId10"/>
    <p:sldId id="491" r:id="rId11"/>
    <p:sldId id="721" r:id="rId12"/>
    <p:sldId id="719" r:id="rId13"/>
    <p:sldId id="713" r:id="rId14"/>
    <p:sldId id="711" r:id="rId15"/>
    <p:sldId id="712" r:id="rId16"/>
    <p:sldId id="716" r:id="rId17"/>
    <p:sldId id="715" r:id="rId18"/>
    <p:sldId id="714" r:id="rId19"/>
  </p:sldIdLst>
  <p:sldSz cx="12192000" cy="6858000"/>
  <p:notesSz cx="7010400" cy="92964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020" userDrawn="1">
          <p15:clr>
            <a:srgbClr val="A4A3A4"/>
          </p15:clr>
        </p15:guide>
        <p15:guide id="2" orient="horz" pos="2523" userDrawn="1">
          <p15:clr>
            <a:srgbClr val="A4A3A4"/>
          </p15:clr>
        </p15:guide>
        <p15:guide id="3" orient="horz" pos="3068" userDrawn="1">
          <p15:clr>
            <a:srgbClr val="A4A3A4"/>
          </p15:clr>
        </p15:guide>
        <p15:guide id="4" orient="horz" pos="436" userDrawn="1">
          <p15:clr>
            <a:srgbClr val="A4A3A4"/>
          </p15:clr>
        </p15:guide>
        <p15:guide id="5" orient="horz" pos="1570" userDrawn="1">
          <p15:clr>
            <a:srgbClr val="A4A3A4"/>
          </p15:clr>
        </p15:guide>
        <p15:guide id="6" orient="horz" pos="1071" userDrawn="1">
          <p15:clr>
            <a:srgbClr val="A4A3A4"/>
          </p15:clr>
        </p15:guide>
        <p15:guide id="7" orient="horz" pos="845" userDrawn="1">
          <p15:clr>
            <a:srgbClr val="A4A3A4"/>
          </p15:clr>
        </p15:guide>
        <p15:guide id="8" orient="horz" pos="2205" userDrawn="1">
          <p15:clr>
            <a:srgbClr val="A4A3A4"/>
          </p15:clr>
        </p15:guide>
        <p15:guide id="9" orient="horz" pos="618" userDrawn="1">
          <p15:clr>
            <a:srgbClr val="A4A3A4"/>
          </p15:clr>
        </p15:guide>
        <p15:guide id="10" orient="horz" pos="3249" userDrawn="1">
          <p15:clr>
            <a:srgbClr val="A4A3A4"/>
          </p15:clr>
        </p15:guide>
        <p15:guide id="11" orient="horz" pos="4292" userDrawn="1">
          <p15:clr>
            <a:srgbClr val="A4A3A4"/>
          </p15:clr>
        </p15:guide>
        <p15:guide id="12" orient="horz" pos="890" userDrawn="1">
          <p15:clr>
            <a:srgbClr val="A4A3A4"/>
          </p15:clr>
        </p15:guide>
        <p15:guide id="13" pos="272" userDrawn="1">
          <p15:clr>
            <a:srgbClr val="A4A3A4"/>
          </p15:clr>
        </p15:guide>
        <p15:guide id="14" pos="7408" userDrawn="1">
          <p15:clr>
            <a:srgbClr val="A4A3A4"/>
          </p15:clr>
        </p15:guide>
        <p15:guide id="15" pos="3780" userDrawn="1">
          <p15:clr>
            <a:srgbClr val="A4A3A4"/>
          </p15:clr>
        </p15:guide>
        <p15:guide id="16" pos="2630" userDrawn="1">
          <p15:clr>
            <a:srgbClr val="A4A3A4"/>
          </p15:clr>
        </p15:guide>
        <p15:guide id="17" pos="7105" userDrawn="1">
          <p15:clr>
            <a:srgbClr val="A4A3A4"/>
          </p15:clr>
        </p15:guide>
        <p15:guide id="18" pos="575" userDrawn="1">
          <p15:clr>
            <a:srgbClr val="A4A3A4"/>
          </p15:clr>
        </p15:guide>
        <p15:guide id="19" pos="4868" userDrawn="1">
          <p15:clr>
            <a:srgbClr val="A4A3A4"/>
          </p15:clr>
        </p15:guide>
        <p15:guide id="20" pos="4447" userDrawn="1">
          <p15:clr>
            <a:srgbClr val="A4A3A4"/>
          </p15:clr>
        </p15:guide>
        <p15:guide id="21" pos="2207" userDrawn="1">
          <p15:clr>
            <a:srgbClr val="A4A3A4"/>
          </p15:clr>
        </p15:guide>
        <p15:guide id="22" pos="39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9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Vincent Frattaroli" initials="VF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80"/>
    <a:srgbClr val="1780B9"/>
    <a:srgbClr val="0595DB"/>
    <a:srgbClr val="BBE6F8"/>
    <a:srgbClr val="F79646"/>
    <a:srgbClr val="000000"/>
    <a:srgbClr val="EBECEB"/>
    <a:srgbClr val="0192CC"/>
    <a:srgbClr val="0996D2"/>
    <a:srgbClr val="448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Stijl, gemiddeld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6" autoAdjust="0"/>
    <p:restoredTop sz="72363" autoAdjust="0"/>
  </p:normalViewPr>
  <p:slideViewPr>
    <p:cSldViewPr>
      <p:cViewPr>
        <p:scale>
          <a:sx n="95" d="100"/>
          <a:sy n="95" d="100"/>
        </p:scale>
        <p:origin x="-8" y="-184"/>
      </p:cViewPr>
      <p:guideLst>
        <p:guide orient="horz" pos="4020"/>
        <p:guide orient="horz" pos="2523"/>
        <p:guide orient="horz" pos="3068"/>
        <p:guide orient="horz" pos="436"/>
        <p:guide orient="horz" pos="1570"/>
        <p:guide orient="horz" pos="1071"/>
        <p:guide orient="horz" pos="845"/>
        <p:guide orient="horz" pos="2205"/>
        <p:guide orient="horz" pos="618"/>
        <p:guide orient="horz" pos="3249"/>
        <p:guide orient="horz" pos="4292"/>
        <p:guide orient="horz" pos="890"/>
        <p:guide pos="272"/>
        <p:guide pos="7408"/>
        <p:guide pos="3780"/>
        <p:guide pos="2630"/>
        <p:guide pos="7105"/>
        <p:guide pos="575"/>
        <p:guide pos="4868"/>
        <p:guide pos="4447"/>
        <p:guide pos="2207"/>
        <p:guide pos="39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75" d="100"/>
        <a:sy n="75" d="100"/>
      </p:scale>
      <p:origin x="0" y="-16848"/>
    </p:cViewPr>
  </p:sorterViewPr>
  <p:notesViewPr>
    <p:cSldViewPr>
      <p:cViewPr varScale="1">
        <p:scale>
          <a:sx n="76" d="100"/>
          <a:sy n="76" d="100"/>
        </p:scale>
        <p:origin x="2885" y="67"/>
      </p:cViewPr>
      <p:guideLst>
        <p:guide orient="horz" pos="2928"/>
        <p:guide pos="220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commentAuthors" Target="commentAuthors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59" Type="http://schemas.microsoft.com/office/2015/10/relationships/revisionInfo" Target="revisionInfo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48CA7B-AF1F-A74B-840A-FB2D33B7589A}" type="doc">
      <dgm:prSet loTypeId="urn:microsoft.com/office/officeart/2005/8/layout/chart3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8800A7-95C3-6649-9988-83D8B9F36CFD}">
      <dgm:prSet/>
      <dgm:spPr/>
      <dgm:t>
        <a:bodyPr/>
        <a:lstStyle/>
        <a:p>
          <a:pPr rtl="0"/>
          <a:r>
            <a:rPr lang="en-US" dirty="0" smtClean="0"/>
            <a:t>Collaborate</a:t>
          </a:r>
          <a:endParaRPr lang="en-US" dirty="0"/>
        </a:p>
      </dgm:t>
    </dgm:pt>
    <dgm:pt modelId="{608733B4-29AD-7A4E-978E-6BA01642B556}" type="parTrans" cxnId="{5A8AF159-A19C-7447-AD21-722D993DA639}">
      <dgm:prSet/>
      <dgm:spPr/>
      <dgm:t>
        <a:bodyPr/>
        <a:lstStyle/>
        <a:p>
          <a:endParaRPr lang="en-US"/>
        </a:p>
      </dgm:t>
    </dgm:pt>
    <dgm:pt modelId="{97B08249-4AA3-2048-8C14-A2F6FB48E3B5}" type="sibTrans" cxnId="{5A8AF159-A19C-7447-AD21-722D993DA639}">
      <dgm:prSet/>
      <dgm:spPr/>
      <dgm:t>
        <a:bodyPr/>
        <a:lstStyle/>
        <a:p>
          <a:endParaRPr lang="en-US"/>
        </a:p>
      </dgm:t>
    </dgm:pt>
    <dgm:pt modelId="{60F2D764-0F0A-6A4E-AB77-A77EA7454FE7}">
      <dgm:prSet/>
      <dgm:spPr/>
      <dgm:t>
        <a:bodyPr/>
        <a:lstStyle/>
        <a:p>
          <a:pPr rtl="0"/>
          <a:r>
            <a:rPr lang="en-US" dirty="0" smtClean="0"/>
            <a:t>Invite Team</a:t>
          </a:r>
          <a:endParaRPr lang="en-US" dirty="0"/>
        </a:p>
      </dgm:t>
    </dgm:pt>
    <dgm:pt modelId="{8E008953-CD9C-A049-BEE8-685CFACDB452}" type="parTrans" cxnId="{02005E1E-9B4E-1747-A414-E21F96E6B0B3}">
      <dgm:prSet/>
      <dgm:spPr/>
      <dgm:t>
        <a:bodyPr/>
        <a:lstStyle/>
        <a:p>
          <a:endParaRPr lang="en-US"/>
        </a:p>
      </dgm:t>
    </dgm:pt>
    <dgm:pt modelId="{86891620-142B-E148-B65F-152A9F4D42CF}" type="sibTrans" cxnId="{02005E1E-9B4E-1747-A414-E21F96E6B0B3}">
      <dgm:prSet/>
      <dgm:spPr/>
      <dgm:t>
        <a:bodyPr/>
        <a:lstStyle/>
        <a:p>
          <a:endParaRPr lang="en-US"/>
        </a:p>
      </dgm:t>
    </dgm:pt>
    <dgm:pt modelId="{8565DC7E-B90E-1643-A346-EE8AC7EE521D}">
      <dgm:prSet/>
      <dgm:spPr/>
      <dgm:t>
        <a:bodyPr/>
        <a:lstStyle/>
        <a:p>
          <a:pPr rtl="0"/>
          <a:r>
            <a:rPr lang="en-US" dirty="0" smtClean="0"/>
            <a:t>Manage Stories</a:t>
          </a:r>
          <a:endParaRPr lang="en-US" dirty="0"/>
        </a:p>
      </dgm:t>
    </dgm:pt>
    <dgm:pt modelId="{7D45EE9C-01A5-9746-A2B8-0C0BCB82D3AF}" type="parTrans" cxnId="{D1D58DBD-0ACA-4F48-9777-50DFD5978966}">
      <dgm:prSet/>
      <dgm:spPr/>
      <dgm:t>
        <a:bodyPr/>
        <a:lstStyle/>
        <a:p>
          <a:endParaRPr lang="en-US"/>
        </a:p>
      </dgm:t>
    </dgm:pt>
    <dgm:pt modelId="{076D7E6D-A3DF-184E-BA6E-2CC9151D7368}" type="sibTrans" cxnId="{D1D58DBD-0ACA-4F48-9777-50DFD5978966}">
      <dgm:prSet/>
      <dgm:spPr/>
      <dgm:t>
        <a:bodyPr/>
        <a:lstStyle/>
        <a:p>
          <a:endParaRPr lang="en-US"/>
        </a:p>
      </dgm:t>
    </dgm:pt>
    <dgm:pt modelId="{FA49DBCB-2A10-9D49-8B04-843843176BAA}">
      <dgm:prSet/>
      <dgm:spPr/>
      <dgm:t>
        <a:bodyPr/>
        <a:lstStyle/>
        <a:p>
          <a:pPr rtl="0"/>
          <a:r>
            <a:rPr lang="en-US" dirty="0" smtClean="0"/>
            <a:t>Feedback</a:t>
          </a:r>
          <a:endParaRPr lang="en-US" dirty="0"/>
        </a:p>
      </dgm:t>
    </dgm:pt>
    <dgm:pt modelId="{37461E70-AD7E-3E42-873B-D0B35C214215}" type="parTrans" cxnId="{8F167EAD-1C0C-4D44-88CC-1008A97AC725}">
      <dgm:prSet/>
      <dgm:spPr/>
      <dgm:t>
        <a:bodyPr/>
        <a:lstStyle/>
        <a:p>
          <a:endParaRPr lang="en-US"/>
        </a:p>
      </dgm:t>
    </dgm:pt>
    <dgm:pt modelId="{DB2D1B46-6696-B74D-8479-7B1ECDE37FD8}" type="sibTrans" cxnId="{8F167EAD-1C0C-4D44-88CC-1008A97AC725}">
      <dgm:prSet/>
      <dgm:spPr/>
      <dgm:t>
        <a:bodyPr/>
        <a:lstStyle/>
        <a:p>
          <a:endParaRPr lang="en-US"/>
        </a:p>
      </dgm:t>
    </dgm:pt>
    <dgm:pt modelId="{6740180C-0E06-1B41-9E83-562B4B6FEA56}">
      <dgm:prSet/>
      <dgm:spPr/>
      <dgm:t>
        <a:bodyPr/>
        <a:lstStyle/>
        <a:p>
          <a:pPr rtl="0"/>
          <a:r>
            <a:rPr lang="en-US" dirty="0" smtClean="0"/>
            <a:t>Documents</a:t>
          </a:r>
          <a:endParaRPr lang="en-US" dirty="0"/>
        </a:p>
      </dgm:t>
    </dgm:pt>
    <dgm:pt modelId="{A0C6E499-974F-BA44-A523-2A483EEEB823}" type="parTrans" cxnId="{6D596EEE-3DD4-F747-ADB0-3FE454EE7057}">
      <dgm:prSet/>
      <dgm:spPr/>
      <dgm:t>
        <a:bodyPr/>
        <a:lstStyle/>
        <a:p>
          <a:endParaRPr lang="en-US"/>
        </a:p>
      </dgm:t>
    </dgm:pt>
    <dgm:pt modelId="{28EE76BB-1AC4-7642-A7C1-532C50551865}" type="sibTrans" cxnId="{6D596EEE-3DD4-F747-ADB0-3FE454EE7057}">
      <dgm:prSet/>
      <dgm:spPr/>
      <dgm:t>
        <a:bodyPr/>
        <a:lstStyle/>
        <a:p>
          <a:endParaRPr lang="en-US"/>
        </a:p>
      </dgm:t>
    </dgm:pt>
    <dgm:pt modelId="{95B9A919-7836-0144-B006-EC35FD9420A9}">
      <dgm:prSet/>
      <dgm:spPr/>
      <dgm:t>
        <a:bodyPr/>
        <a:lstStyle/>
        <a:p>
          <a:pPr rtl="0"/>
          <a:r>
            <a:rPr lang="en-US" smtClean="0"/>
            <a:t>Develop</a:t>
          </a:r>
          <a:endParaRPr lang="en-US"/>
        </a:p>
      </dgm:t>
    </dgm:pt>
    <dgm:pt modelId="{96D2E7F0-815A-6E42-8F49-1B3AA140A9CA}" type="parTrans" cxnId="{4F848355-EB9E-3A4F-A6CA-3D6DA3DE4396}">
      <dgm:prSet/>
      <dgm:spPr/>
      <dgm:t>
        <a:bodyPr/>
        <a:lstStyle/>
        <a:p>
          <a:endParaRPr lang="en-US"/>
        </a:p>
      </dgm:t>
    </dgm:pt>
    <dgm:pt modelId="{4C2E11C8-F351-E547-B501-811F4AEBA01F}" type="sibTrans" cxnId="{4F848355-EB9E-3A4F-A6CA-3D6DA3DE4396}">
      <dgm:prSet/>
      <dgm:spPr/>
      <dgm:t>
        <a:bodyPr/>
        <a:lstStyle/>
        <a:p>
          <a:endParaRPr lang="en-US"/>
        </a:p>
      </dgm:t>
    </dgm:pt>
    <dgm:pt modelId="{E9AAC56A-F375-8647-B417-A0D321DC2434}">
      <dgm:prSet/>
      <dgm:spPr/>
      <dgm:t>
        <a:bodyPr/>
        <a:lstStyle/>
        <a:p>
          <a:pPr rtl="0"/>
          <a:r>
            <a:rPr lang="en-US" dirty="0" smtClean="0"/>
            <a:t>Team Server</a:t>
          </a:r>
          <a:endParaRPr lang="en-US" dirty="0"/>
        </a:p>
      </dgm:t>
    </dgm:pt>
    <dgm:pt modelId="{E0875B2C-AA6B-6E4F-B349-D55918755EB7}" type="parTrans" cxnId="{391659BF-961A-E74C-9234-E7E91A1B37ED}">
      <dgm:prSet/>
      <dgm:spPr/>
      <dgm:t>
        <a:bodyPr/>
        <a:lstStyle/>
        <a:p>
          <a:endParaRPr lang="en-US"/>
        </a:p>
      </dgm:t>
    </dgm:pt>
    <dgm:pt modelId="{8F533165-8703-144C-B63C-51D521CC2828}" type="sibTrans" cxnId="{391659BF-961A-E74C-9234-E7E91A1B37ED}">
      <dgm:prSet/>
      <dgm:spPr/>
      <dgm:t>
        <a:bodyPr/>
        <a:lstStyle/>
        <a:p>
          <a:endParaRPr lang="en-US"/>
        </a:p>
      </dgm:t>
    </dgm:pt>
    <dgm:pt modelId="{A33F1624-DAEF-9B49-A5A1-C5484B57B877}">
      <dgm:prSet/>
      <dgm:spPr/>
      <dgm:t>
        <a:bodyPr/>
        <a:lstStyle/>
        <a:p>
          <a:pPr rtl="0"/>
          <a:r>
            <a:rPr lang="en-US" dirty="0" smtClean="0"/>
            <a:t>Planning Tools</a:t>
          </a:r>
          <a:endParaRPr lang="en-US" dirty="0"/>
        </a:p>
      </dgm:t>
    </dgm:pt>
    <dgm:pt modelId="{A423422F-CE2A-6C42-A126-50F3D313BE11}" type="parTrans" cxnId="{3A82BA3C-5D64-7141-808C-D34A359585AE}">
      <dgm:prSet/>
      <dgm:spPr/>
      <dgm:t>
        <a:bodyPr/>
        <a:lstStyle/>
        <a:p>
          <a:endParaRPr lang="en-US"/>
        </a:p>
      </dgm:t>
    </dgm:pt>
    <dgm:pt modelId="{8910D7F7-C20F-CD48-A3E2-04C60E216C0A}" type="sibTrans" cxnId="{3A82BA3C-5D64-7141-808C-D34A359585AE}">
      <dgm:prSet/>
      <dgm:spPr/>
      <dgm:t>
        <a:bodyPr/>
        <a:lstStyle/>
        <a:p>
          <a:endParaRPr lang="en-US"/>
        </a:p>
      </dgm:t>
    </dgm:pt>
    <dgm:pt modelId="{A0A477E6-45B4-0044-AB1D-BD1AB5541B6B}">
      <dgm:prSet/>
      <dgm:spPr/>
      <dgm:t>
        <a:bodyPr/>
        <a:lstStyle/>
        <a:p>
          <a:pPr rtl="0"/>
          <a:r>
            <a:rPr lang="en-US" smtClean="0"/>
            <a:t>Deploy</a:t>
          </a:r>
          <a:endParaRPr lang="en-US"/>
        </a:p>
      </dgm:t>
    </dgm:pt>
    <dgm:pt modelId="{9769E844-7026-F541-9BC7-7D6D19E1136F}" type="parTrans" cxnId="{7F72298C-C50E-7640-8B6B-4D98AAA028DF}">
      <dgm:prSet/>
      <dgm:spPr/>
      <dgm:t>
        <a:bodyPr/>
        <a:lstStyle/>
        <a:p>
          <a:endParaRPr lang="en-US"/>
        </a:p>
      </dgm:t>
    </dgm:pt>
    <dgm:pt modelId="{15C6221F-6894-074B-A2B1-C7C9CBA68A1C}" type="sibTrans" cxnId="{7F72298C-C50E-7640-8B6B-4D98AAA028DF}">
      <dgm:prSet/>
      <dgm:spPr/>
      <dgm:t>
        <a:bodyPr/>
        <a:lstStyle/>
        <a:p>
          <a:endParaRPr lang="en-US"/>
        </a:p>
      </dgm:t>
    </dgm:pt>
    <dgm:pt modelId="{900C4227-6B5B-FE4C-A680-564B8A244CB8}">
      <dgm:prSet/>
      <dgm:spPr/>
      <dgm:t>
        <a:bodyPr/>
        <a:lstStyle/>
        <a:p>
          <a:pPr rtl="0"/>
          <a:r>
            <a:rPr lang="en-US" dirty="0" smtClean="0"/>
            <a:t>Environments</a:t>
          </a:r>
          <a:endParaRPr lang="en-US" dirty="0"/>
        </a:p>
      </dgm:t>
    </dgm:pt>
    <dgm:pt modelId="{9DB1072F-AA17-714B-9FB8-558F3CCAFC3A}" type="parTrans" cxnId="{74D791DB-BD64-BF46-AF7F-22379DA22970}">
      <dgm:prSet/>
      <dgm:spPr/>
      <dgm:t>
        <a:bodyPr/>
        <a:lstStyle/>
        <a:p>
          <a:endParaRPr lang="en-US"/>
        </a:p>
      </dgm:t>
    </dgm:pt>
    <dgm:pt modelId="{A3F41CD9-2489-B64A-9402-6482AC1D7AE7}" type="sibTrans" cxnId="{74D791DB-BD64-BF46-AF7F-22379DA22970}">
      <dgm:prSet/>
      <dgm:spPr/>
      <dgm:t>
        <a:bodyPr/>
        <a:lstStyle/>
        <a:p>
          <a:endParaRPr lang="en-US"/>
        </a:p>
      </dgm:t>
    </dgm:pt>
    <dgm:pt modelId="{076DD87C-1DA1-A545-8158-1AEE67B8509A}">
      <dgm:prSet/>
      <dgm:spPr/>
      <dgm:t>
        <a:bodyPr/>
        <a:lstStyle/>
        <a:p>
          <a:pPr rtl="0"/>
          <a:r>
            <a:rPr lang="en-US" dirty="0" smtClean="0"/>
            <a:t>Mobile App Stores</a:t>
          </a:r>
          <a:endParaRPr lang="en-US" dirty="0"/>
        </a:p>
      </dgm:t>
    </dgm:pt>
    <dgm:pt modelId="{359532F6-FDCD-A445-B6A2-A6C3C1341B43}" type="parTrans" cxnId="{A485D8C5-37CC-5648-B3BE-F3D58D85CA9D}">
      <dgm:prSet/>
      <dgm:spPr/>
      <dgm:t>
        <a:bodyPr/>
        <a:lstStyle/>
        <a:p>
          <a:endParaRPr lang="en-US"/>
        </a:p>
      </dgm:t>
    </dgm:pt>
    <dgm:pt modelId="{E12AE4BD-C9B8-DB49-A425-6C289F0B5F78}" type="sibTrans" cxnId="{A485D8C5-37CC-5648-B3BE-F3D58D85CA9D}">
      <dgm:prSet/>
      <dgm:spPr/>
      <dgm:t>
        <a:bodyPr/>
        <a:lstStyle/>
        <a:p>
          <a:endParaRPr lang="en-US"/>
        </a:p>
      </dgm:t>
    </dgm:pt>
    <dgm:pt modelId="{FB02F552-A16A-9142-950D-DF8198CA4535}">
      <dgm:prSet/>
      <dgm:spPr/>
      <dgm:t>
        <a:bodyPr/>
        <a:lstStyle/>
        <a:p>
          <a:pPr rtl="0"/>
          <a:r>
            <a:rPr lang="en-US" dirty="0" smtClean="0"/>
            <a:t>App Services</a:t>
          </a:r>
          <a:endParaRPr lang="en-US" dirty="0"/>
        </a:p>
      </dgm:t>
    </dgm:pt>
    <dgm:pt modelId="{64D2F2A0-EA69-244C-93E8-D80FD2F5876B}" type="parTrans" cxnId="{FE991111-34A0-2544-B138-0B22E36C9A29}">
      <dgm:prSet/>
      <dgm:spPr/>
      <dgm:t>
        <a:bodyPr/>
        <a:lstStyle/>
        <a:p>
          <a:endParaRPr lang="en-US"/>
        </a:p>
      </dgm:t>
    </dgm:pt>
    <dgm:pt modelId="{9CFCA551-3158-3E46-A859-90B3A203FBDC}" type="sibTrans" cxnId="{FE991111-34A0-2544-B138-0B22E36C9A29}">
      <dgm:prSet/>
      <dgm:spPr/>
      <dgm:t>
        <a:bodyPr/>
        <a:lstStyle/>
        <a:p>
          <a:endParaRPr lang="en-US"/>
        </a:p>
      </dgm:t>
    </dgm:pt>
    <dgm:pt modelId="{9DE1D84C-54EE-A94D-8123-698BC257828B}">
      <dgm:prSet/>
      <dgm:spPr/>
      <dgm:t>
        <a:bodyPr/>
        <a:lstStyle/>
        <a:p>
          <a:pPr rtl="0"/>
          <a:r>
            <a:rPr lang="en-US" dirty="0" smtClean="0"/>
            <a:t>Operations</a:t>
          </a:r>
          <a:endParaRPr lang="en-US" dirty="0"/>
        </a:p>
      </dgm:t>
    </dgm:pt>
    <dgm:pt modelId="{350A1B4B-D3D9-274A-8D55-C3A786B3AEDE}" type="parTrans" cxnId="{4F4B7A34-AEFF-A346-82B3-42BBEACF1261}">
      <dgm:prSet/>
      <dgm:spPr/>
      <dgm:t>
        <a:bodyPr/>
        <a:lstStyle/>
        <a:p>
          <a:endParaRPr lang="en-US"/>
        </a:p>
      </dgm:t>
    </dgm:pt>
    <dgm:pt modelId="{551B1CF9-4D8A-6348-AA81-2CF00D18A88E}" type="sibTrans" cxnId="{4F4B7A34-AEFF-A346-82B3-42BBEACF1261}">
      <dgm:prSet/>
      <dgm:spPr/>
      <dgm:t>
        <a:bodyPr/>
        <a:lstStyle/>
        <a:p>
          <a:endParaRPr lang="en-US"/>
        </a:p>
      </dgm:t>
    </dgm:pt>
    <dgm:pt modelId="{1E3634DF-C902-8F44-B1E6-5D182B5BEB72}">
      <dgm:prSet/>
      <dgm:spPr/>
      <dgm:t>
        <a:bodyPr/>
        <a:lstStyle/>
        <a:p>
          <a:pPr rtl="0"/>
          <a:r>
            <a:rPr lang="en-US" dirty="0" smtClean="0"/>
            <a:t>Metrics</a:t>
          </a:r>
          <a:endParaRPr lang="en-US" dirty="0"/>
        </a:p>
      </dgm:t>
    </dgm:pt>
    <dgm:pt modelId="{8646F8E5-6826-634B-8F8C-C4DAEACD7A56}" type="parTrans" cxnId="{0FB6C287-8723-3B42-8953-5DDABA933548}">
      <dgm:prSet/>
      <dgm:spPr/>
      <dgm:t>
        <a:bodyPr/>
        <a:lstStyle/>
        <a:p>
          <a:endParaRPr lang="en-US"/>
        </a:p>
      </dgm:t>
    </dgm:pt>
    <dgm:pt modelId="{785E52A5-5E62-6244-8A4B-B8F1CAF8B4C7}" type="sibTrans" cxnId="{0FB6C287-8723-3B42-8953-5DDABA933548}">
      <dgm:prSet/>
      <dgm:spPr/>
      <dgm:t>
        <a:bodyPr/>
        <a:lstStyle/>
        <a:p>
          <a:endParaRPr lang="en-US"/>
        </a:p>
      </dgm:t>
    </dgm:pt>
    <dgm:pt modelId="{70AF3D5B-FCAF-8240-B08B-3050B2EAD412}">
      <dgm:prSet/>
      <dgm:spPr/>
      <dgm:t>
        <a:bodyPr/>
        <a:lstStyle/>
        <a:p>
          <a:pPr rtl="0"/>
          <a:r>
            <a:rPr lang="en-US" dirty="0" smtClean="0"/>
            <a:t>Alerts</a:t>
          </a:r>
          <a:endParaRPr lang="en-US" dirty="0"/>
        </a:p>
      </dgm:t>
    </dgm:pt>
    <dgm:pt modelId="{7260C5E3-2284-3C47-83B3-1B8CE040179E}" type="parTrans" cxnId="{E9B0D79A-C073-DE46-BA01-5B5CD87E40A7}">
      <dgm:prSet/>
      <dgm:spPr/>
      <dgm:t>
        <a:bodyPr/>
        <a:lstStyle/>
        <a:p>
          <a:endParaRPr lang="en-US"/>
        </a:p>
      </dgm:t>
    </dgm:pt>
    <dgm:pt modelId="{21AC7492-CC6A-D047-917B-F5E832E43A69}" type="sibTrans" cxnId="{E9B0D79A-C073-DE46-BA01-5B5CD87E40A7}">
      <dgm:prSet/>
      <dgm:spPr/>
      <dgm:t>
        <a:bodyPr/>
        <a:lstStyle/>
        <a:p>
          <a:endParaRPr lang="en-US"/>
        </a:p>
      </dgm:t>
    </dgm:pt>
    <dgm:pt modelId="{A9C3D233-AE4F-8244-9F72-503992F6EAFB}">
      <dgm:prSet/>
      <dgm:spPr/>
      <dgm:t>
        <a:bodyPr/>
        <a:lstStyle/>
        <a:p>
          <a:pPr rtl="0"/>
          <a:r>
            <a:rPr lang="en-US" dirty="0" smtClean="0"/>
            <a:t>Logs </a:t>
          </a:r>
          <a:endParaRPr lang="en-US" dirty="0"/>
        </a:p>
      </dgm:t>
    </dgm:pt>
    <dgm:pt modelId="{98E2CF68-FC73-D24A-9DB5-BDA7D0BE95E7}" type="parTrans" cxnId="{451FB4FF-B4AC-A445-8D54-5F3B3E332054}">
      <dgm:prSet/>
      <dgm:spPr/>
      <dgm:t>
        <a:bodyPr/>
        <a:lstStyle/>
        <a:p>
          <a:endParaRPr lang="en-US"/>
        </a:p>
      </dgm:t>
    </dgm:pt>
    <dgm:pt modelId="{6930B5B1-0F5A-5747-A577-7D1A0D633CF9}" type="sibTrans" cxnId="{451FB4FF-B4AC-A445-8D54-5F3B3E332054}">
      <dgm:prSet/>
      <dgm:spPr/>
      <dgm:t>
        <a:bodyPr/>
        <a:lstStyle/>
        <a:p>
          <a:endParaRPr lang="en-US"/>
        </a:p>
      </dgm:t>
    </dgm:pt>
    <dgm:pt modelId="{40F6DDEA-5506-384C-A9C0-FD4C6563B807}">
      <dgm:prSet/>
      <dgm:spPr/>
      <dgm:t>
        <a:bodyPr/>
        <a:lstStyle/>
        <a:p>
          <a:pPr rtl="0"/>
          <a:r>
            <a:rPr lang="en-US" dirty="0" smtClean="0"/>
            <a:t>Back Ups</a:t>
          </a:r>
          <a:endParaRPr lang="en-US" dirty="0"/>
        </a:p>
      </dgm:t>
    </dgm:pt>
    <dgm:pt modelId="{0BF8520C-5145-924E-85A5-306A979369EE}" type="parTrans" cxnId="{2FCF5693-AFC1-A04D-996C-43044502E263}">
      <dgm:prSet/>
      <dgm:spPr/>
      <dgm:t>
        <a:bodyPr/>
        <a:lstStyle/>
        <a:p>
          <a:endParaRPr lang="en-US"/>
        </a:p>
      </dgm:t>
    </dgm:pt>
    <dgm:pt modelId="{3F1ED618-48D5-4F46-ACA9-DA554D0DB1A1}" type="sibTrans" cxnId="{2FCF5693-AFC1-A04D-996C-43044502E263}">
      <dgm:prSet/>
      <dgm:spPr/>
      <dgm:t>
        <a:bodyPr/>
        <a:lstStyle/>
        <a:p>
          <a:endParaRPr lang="en-US"/>
        </a:p>
      </dgm:t>
    </dgm:pt>
    <dgm:pt modelId="{9210208F-FD9C-574A-8282-60C5D8DA3A1B}">
      <dgm:prSet/>
      <dgm:spPr/>
      <dgm:t>
        <a:bodyPr/>
        <a:lstStyle/>
        <a:p>
          <a:pPr rtl="0"/>
          <a:r>
            <a:rPr lang="en-US" dirty="0" smtClean="0"/>
            <a:t>Settings</a:t>
          </a:r>
          <a:endParaRPr lang="en-US" dirty="0"/>
        </a:p>
      </dgm:t>
    </dgm:pt>
    <dgm:pt modelId="{34593BBC-F37F-7749-A467-114CCAC749DC}" type="parTrans" cxnId="{F74FC57E-9D48-134D-AD1E-118C23BAB971}">
      <dgm:prSet/>
      <dgm:spPr/>
      <dgm:t>
        <a:bodyPr/>
        <a:lstStyle/>
        <a:p>
          <a:endParaRPr lang="en-US"/>
        </a:p>
      </dgm:t>
    </dgm:pt>
    <dgm:pt modelId="{6260BE5D-270B-7A45-A0E7-1BD826EB3D0C}" type="sibTrans" cxnId="{F74FC57E-9D48-134D-AD1E-118C23BAB971}">
      <dgm:prSet/>
      <dgm:spPr/>
      <dgm:t>
        <a:bodyPr/>
        <a:lstStyle/>
        <a:p>
          <a:endParaRPr lang="en-US"/>
        </a:p>
      </dgm:t>
    </dgm:pt>
    <dgm:pt modelId="{3974BDCB-1DEE-0043-B493-E875C92AC00E}">
      <dgm:prSet/>
      <dgm:spPr/>
      <dgm:t>
        <a:bodyPr/>
        <a:lstStyle/>
        <a:p>
          <a:pPr rtl="0"/>
          <a:r>
            <a:rPr lang="en-US" dirty="0" smtClean="0"/>
            <a:t>General</a:t>
          </a:r>
          <a:endParaRPr lang="en-US" dirty="0"/>
        </a:p>
      </dgm:t>
    </dgm:pt>
    <dgm:pt modelId="{68A7DCC0-763A-5241-A920-41B428A93594}" type="parTrans" cxnId="{AA7BB1DE-E4A6-7241-B8B7-5C541DB04CE7}">
      <dgm:prSet/>
      <dgm:spPr/>
      <dgm:t>
        <a:bodyPr/>
        <a:lstStyle/>
        <a:p>
          <a:endParaRPr lang="en-US"/>
        </a:p>
      </dgm:t>
    </dgm:pt>
    <dgm:pt modelId="{C0306FB9-2753-7A4F-B753-E12A521052DD}" type="sibTrans" cxnId="{AA7BB1DE-E4A6-7241-B8B7-5C541DB04CE7}">
      <dgm:prSet/>
      <dgm:spPr/>
      <dgm:t>
        <a:bodyPr/>
        <a:lstStyle/>
        <a:p>
          <a:endParaRPr lang="en-US"/>
        </a:p>
      </dgm:t>
    </dgm:pt>
    <dgm:pt modelId="{7385D51B-3DB3-FE4D-BABE-F35E7D23C8B5}">
      <dgm:prSet/>
      <dgm:spPr/>
      <dgm:t>
        <a:bodyPr/>
        <a:lstStyle/>
        <a:p>
          <a:pPr rtl="0"/>
          <a:r>
            <a:rPr lang="en-US" dirty="0" smtClean="0"/>
            <a:t>API Keys</a:t>
          </a:r>
          <a:endParaRPr lang="en-US" dirty="0"/>
        </a:p>
      </dgm:t>
    </dgm:pt>
    <dgm:pt modelId="{F97181DD-C40E-984F-A4C0-86E9E494A436}" type="parTrans" cxnId="{78B1C9ED-AA2D-174B-B1BA-DE8C8A13BD8E}">
      <dgm:prSet/>
      <dgm:spPr/>
      <dgm:t>
        <a:bodyPr/>
        <a:lstStyle/>
        <a:p>
          <a:endParaRPr lang="en-US"/>
        </a:p>
      </dgm:t>
    </dgm:pt>
    <dgm:pt modelId="{76EB3B70-F804-8A41-9518-78C75AAF53FD}" type="sibTrans" cxnId="{78B1C9ED-AA2D-174B-B1BA-DE8C8A13BD8E}">
      <dgm:prSet/>
      <dgm:spPr/>
      <dgm:t>
        <a:bodyPr/>
        <a:lstStyle/>
        <a:p>
          <a:endParaRPr lang="en-US"/>
        </a:p>
      </dgm:t>
    </dgm:pt>
    <dgm:pt modelId="{BA6D39E4-7069-4841-B025-6EB2545198B2}">
      <dgm:prSet/>
      <dgm:spPr/>
      <dgm:t>
        <a:bodyPr/>
        <a:lstStyle/>
        <a:p>
          <a:pPr rtl="0"/>
          <a:endParaRPr lang="en-US" dirty="0"/>
        </a:p>
      </dgm:t>
    </dgm:pt>
    <dgm:pt modelId="{430555C6-B314-4543-9706-CEDB6EFE5E4C}" type="parTrans" cxnId="{9F1C5D86-23F2-CC4B-9E63-2B20CDB23F23}">
      <dgm:prSet/>
      <dgm:spPr/>
      <dgm:t>
        <a:bodyPr/>
        <a:lstStyle/>
        <a:p>
          <a:endParaRPr lang="en-US"/>
        </a:p>
      </dgm:t>
    </dgm:pt>
    <dgm:pt modelId="{C0AD734A-27C9-5A4D-A781-9F5CEEA361A4}" type="sibTrans" cxnId="{9F1C5D86-23F2-CC4B-9E63-2B20CDB23F23}">
      <dgm:prSet/>
      <dgm:spPr/>
      <dgm:t>
        <a:bodyPr/>
        <a:lstStyle/>
        <a:p>
          <a:endParaRPr lang="en-US"/>
        </a:p>
      </dgm:t>
    </dgm:pt>
    <dgm:pt modelId="{092434F6-4FE5-304C-8067-CC218685552E}">
      <dgm:prSet/>
      <dgm:spPr/>
      <dgm:t>
        <a:bodyPr/>
        <a:lstStyle/>
        <a:p>
          <a:pPr rtl="0"/>
          <a:r>
            <a:rPr lang="en-US" dirty="0" smtClean="0"/>
            <a:t>Security</a:t>
          </a:r>
          <a:endParaRPr lang="en-US" dirty="0"/>
        </a:p>
      </dgm:t>
    </dgm:pt>
    <dgm:pt modelId="{A7DF1AD5-172D-9E40-991B-7DEC36674F84}" type="parTrans" cxnId="{52B2BEDE-1BCA-6743-8D02-D920D78FDCD6}">
      <dgm:prSet/>
      <dgm:spPr/>
      <dgm:t>
        <a:bodyPr/>
        <a:lstStyle/>
        <a:p>
          <a:endParaRPr lang="en-US"/>
        </a:p>
      </dgm:t>
    </dgm:pt>
    <dgm:pt modelId="{A86BB340-C31D-C446-8DA6-BFACF42DB9BB}" type="sibTrans" cxnId="{52B2BEDE-1BCA-6743-8D02-D920D78FDCD6}">
      <dgm:prSet/>
      <dgm:spPr/>
      <dgm:t>
        <a:bodyPr/>
        <a:lstStyle/>
        <a:p>
          <a:endParaRPr lang="en-US"/>
        </a:p>
      </dgm:t>
    </dgm:pt>
    <dgm:pt modelId="{166AB5F0-965A-C340-9AAD-84F0FBCEC54B}" type="pres">
      <dgm:prSet presAssocID="{6248CA7B-AF1F-A74B-840A-FB2D33B7589A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74E86A9-C9AC-3C46-95B2-3735D9671F04}" type="pres">
      <dgm:prSet presAssocID="{6248CA7B-AF1F-A74B-840A-FB2D33B7589A}" presName="wedge1" presStyleLbl="node1" presStyleIdx="0" presStyleCnt="5"/>
      <dgm:spPr/>
      <dgm:t>
        <a:bodyPr/>
        <a:lstStyle/>
        <a:p>
          <a:endParaRPr lang="en-US"/>
        </a:p>
      </dgm:t>
    </dgm:pt>
    <dgm:pt modelId="{13067DFC-8E46-3545-B22A-FF1B51C38A3D}" type="pres">
      <dgm:prSet presAssocID="{6248CA7B-AF1F-A74B-840A-FB2D33B7589A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549631-59EF-E94F-A52C-A70B2F43F27B}" type="pres">
      <dgm:prSet presAssocID="{6248CA7B-AF1F-A74B-840A-FB2D33B7589A}" presName="wedge2" presStyleLbl="node1" presStyleIdx="1" presStyleCnt="5"/>
      <dgm:spPr/>
      <dgm:t>
        <a:bodyPr/>
        <a:lstStyle/>
        <a:p>
          <a:endParaRPr lang="en-US"/>
        </a:p>
      </dgm:t>
    </dgm:pt>
    <dgm:pt modelId="{5BF83C10-C658-9B4C-9A03-2ACF3F48E136}" type="pres">
      <dgm:prSet presAssocID="{6248CA7B-AF1F-A74B-840A-FB2D33B7589A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B19A30-75E3-4745-83F5-F8F757BCED6A}" type="pres">
      <dgm:prSet presAssocID="{6248CA7B-AF1F-A74B-840A-FB2D33B7589A}" presName="wedge3" presStyleLbl="node1" presStyleIdx="2" presStyleCnt="5"/>
      <dgm:spPr/>
      <dgm:t>
        <a:bodyPr/>
        <a:lstStyle/>
        <a:p>
          <a:endParaRPr lang="en-US"/>
        </a:p>
      </dgm:t>
    </dgm:pt>
    <dgm:pt modelId="{2A8939A8-117A-0644-9B13-94DC0434A2DA}" type="pres">
      <dgm:prSet presAssocID="{6248CA7B-AF1F-A74B-840A-FB2D33B7589A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BEDEED-CF65-6640-8482-A2433E9766A5}" type="pres">
      <dgm:prSet presAssocID="{6248CA7B-AF1F-A74B-840A-FB2D33B7589A}" presName="wedge4" presStyleLbl="node1" presStyleIdx="3" presStyleCnt="5"/>
      <dgm:spPr/>
      <dgm:t>
        <a:bodyPr/>
        <a:lstStyle/>
        <a:p>
          <a:endParaRPr lang="en-US"/>
        </a:p>
      </dgm:t>
    </dgm:pt>
    <dgm:pt modelId="{381CE2DD-8521-8543-B368-0B364F88E036}" type="pres">
      <dgm:prSet presAssocID="{6248CA7B-AF1F-A74B-840A-FB2D33B7589A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7E0F87-B8BE-8E40-9930-8E2BA656CB95}" type="pres">
      <dgm:prSet presAssocID="{6248CA7B-AF1F-A74B-840A-FB2D33B7589A}" presName="wedge5" presStyleLbl="node1" presStyleIdx="4" presStyleCnt="5"/>
      <dgm:spPr/>
      <dgm:t>
        <a:bodyPr/>
        <a:lstStyle/>
        <a:p>
          <a:endParaRPr lang="en-US"/>
        </a:p>
      </dgm:t>
    </dgm:pt>
    <dgm:pt modelId="{4D455254-E14A-564A-8C4B-884955B76B49}" type="pres">
      <dgm:prSet presAssocID="{6248CA7B-AF1F-A74B-840A-FB2D33B7589A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2005E1E-9B4E-1747-A414-E21F96E6B0B3}" srcId="{338800A7-95C3-6649-9988-83D8B9F36CFD}" destId="{60F2D764-0F0A-6A4E-AB77-A77EA7454FE7}" srcOrd="0" destOrd="0" parTransId="{8E008953-CD9C-A049-BEE8-685CFACDB452}" sibTransId="{86891620-142B-E148-B65F-152A9F4D42CF}"/>
    <dgm:cxn modelId="{89CB2B0F-7C3D-474C-B6E4-C64E4092DD7B}" type="presOf" srcId="{BA6D39E4-7069-4841-B025-6EB2545198B2}" destId="{647E0F87-B8BE-8E40-9930-8E2BA656CB95}" srcOrd="0" destOrd="4" presId="urn:microsoft.com/office/officeart/2005/8/layout/chart3"/>
    <dgm:cxn modelId="{AE4706AD-2066-A841-927B-328C72C1DBF0}" type="presOf" srcId="{FA49DBCB-2A10-9D49-8B04-843843176BAA}" destId="{674E86A9-C9AC-3C46-95B2-3735D9671F04}" srcOrd="0" destOrd="3" presId="urn:microsoft.com/office/officeart/2005/8/layout/chart3"/>
    <dgm:cxn modelId="{D29B9CE2-54CC-1B4E-A10A-AACB0F1E5D00}" type="presOf" srcId="{E9AAC56A-F375-8647-B417-A0D321DC2434}" destId="{20549631-59EF-E94F-A52C-A70B2F43F27B}" srcOrd="0" destOrd="1" presId="urn:microsoft.com/office/officeart/2005/8/layout/chart3"/>
    <dgm:cxn modelId="{7F72298C-C50E-7640-8B6B-4D98AAA028DF}" srcId="{6248CA7B-AF1F-A74B-840A-FB2D33B7589A}" destId="{A0A477E6-45B4-0044-AB1D-BD1AB5541B6B}" srcOrd="2" destOrd="0" parTransId="{9769E844-7026-F541-9BC7-7D6D19E1136F}" sibTransId="{15C6221F-6894-074B-A2B1-C7C9CBA68A1C}"/>
    <dgm:cxn modelId="{0FB6C287-8723-3B42-8953-5DDABA933548}" srcId="{9DE1D84C-54EE-A94D-8123-698BC257828B}" destId="{1E3634DF-C902-8F44-B1E6-5D182B5BEB72}" srcOrd="0" destOrd="0" parTransId="{8646F8E5-6826-634B-8F8C-C4DAEACD7A56}" sibTransId="{785E52A5-5E62-6244-8A4B-B8F1CAF8B4C7}"/>
    <dgm:cxn modelId="{72DCE9C1-7E9E-A847-B20B-2C2B0D931212}" type="presOf" srcId="{6740180C-0E06-1B41-9E83-562B4B6FEA56}" destId="{674E86A9-C9AC-3C46-95B2-3735D9671F04}" srcOrd="0" destOrd="4" presId="urn:microsoft.com/office/officeart/2005/8/layout/chart3"/>
    <dgm:cxn modelId="{2FCF5693-AFC1-A04D-996C-43044502E263}" srcId="{9DE1D84C-54EE-A94D-8123-698BC257828B}" destId="{40F6DDEA-5506-384C-A9C0-FD4C6563B807}" srcOrd="3" destOrd="0" parTransId="{0BF8520C-5145-924E-85A5-306A979369EE}" sibTransId="{3F1ED618-48D5-4F46-ACA9-DA554D0DB1A1}"/>
    <dgm:cxn modelId="{A5DB40B1-43DA-6349-B42E-8CDAB666CFFC}" type="presOf" srcId="{8565DC7E-B90E-1643-A346-EE8AC7EE521D}" destId="{13067DFC-8E46-3545-B22A-FF1B51C38A3D}" srcOrd="1" destOrd="2" presId="urn:microsoft.com/office/officeart/2005/8/layout/chart3"/>
    <dgm:cxn modelId="{9C0A9900-6D06-2A46-AA50-04DB561DABF0}" type="presOf" srcId="{900C4227-6B5B-FE4C-A680-564B8A244CB8}" destId="{76B19A30-75E3-4745-83F5-F8F757BCED6A}" srcOrd="0" destOrd="1" presId="urn:microsoft.com/office/officeart/2005/8/layout/chart3"/>
    <dgm:cxn modelId="{FD2DBFED-4802-8246-847C-468ABFED0260}" type="presOf" srcId="{E9AAC56A-F375-8647-B417-A0D321DC2434}" destId="{5BF83C10-C658-9B4C-9A03-2ACF3F48E136}" srcOrd="1" destOrd="1" presId="urn:microsoft.com/office/officeart/2005/8/layout/chart3"/>
    <dgm:cxn modelId="{B0403699-61C0-9E4F-B48F-C2AE360DDE01}" type="presOf" srcId="{40F6DDEA-5506-384C-A9C0-FD4C6563B807}" destId="{C0BEDEED-CF65-6640-8482-A2433E9766A5}" srcOrd="0" destOrd="4" presId="urn:microsoft.com/office/officeart/2005/8/layout/chart3"/>
    <dgm:cxn modelId="{5938CFDD-ED43-054E-A95E-D94FE2A20361}" type="presOf" srcId="{9DE1D84C-54EE-A94D-8123-698BC257828B}" destId="{381CE2DD-8521-8543-B368-0B364F88E036}" srcOrd="1" destOrd="0" presId="urn:microsoft.com/office/officeart/2005/8/layout/chart3"/>
    <dgm:cxn modelId="{BD7CD464-44D0-DC4B-9BC4-552281CBA271}" type="presOf" srcId="{BA6D39E4-7069-4841-B025-6EB2545198B2}" destId="{4D455254-E14A-564A-8C4B-884955B76B49}" srcOrd="1" destOrd="4" presId="urn:microsoft.com/office/officeart/2005/8/layout/chart3"/>
    <dgm:cxn modelId="{6BD80F8A-0DA5-1C43-A62B-C57278BCF959}" type="presOf" srcId="{A0A477E6-45B4-0044-AB1D-BD1AB5541B6B}" destId="{2A8939A8-117A-0644-9B13-94DC0434A2DA}" srcOrd="1" destOrd="0" presId="urn:microsoft.com/office/officeart/2005/8/layout/chart3"/>
    <dgm:cxn modelId="{368DB3E7-7C10-D04A-9907-C09988C7A968}" type="presOf" srcId="{3974BDCB-1DEE-0043-B493-E875C92AC00E}" destId="{4D455254-E14A-564A-8C4B-884955B76B49}" srcOrd="1" destOrd="1" presId="urn:microsoft.com/office/officeart/2005/8/layout/chart3"/>
    <dgm:cxn modelId="{74D791DB-BD64-BF46-AF7F-22379DA22970}" srcId="{A0A477E6-45B4-0044-AB1D-BD1AB5541B6B}" destId="{900C4227-6B5B-FE4C-A680-564B8A244CB8}" srcOrd="0" destOrd="0" parTransId="{9DB1072F-AA17-714B-9FB8-558F3CCAFC3A}" sibTransId="{A3F41CD9-2489-B64A-9402-6482AC1D7AE7}"/>
    <dgm:cxn modelId="{E9B0D79A-C073-DE46-BA01-5B5CD87E40A7}" srcId="{9DE1D84C-54EE-A94D-8123-698BC257828B}" destId="{70AF3D5B-FCAF-8240-B08B-3050B2EAD412}" srcOrd="1" destOrd="0" parTransId="{7260C5E3-2284-3C47-83B3-1B8CE040179E}" sibTransId="{21AC7492-CC6A-D047-917B-F5E832E43A69}"/>
    <dgm:cxn modelId="{3B417FA0-8521-2840-B64E-62CFFE37B378}" type="presOf" srcId="{8565DC7E-B90E-1643-A346-EE8AC7EE521D}" destId="{674E86A9-C9AC-3C46-95B2-3735D9671F04}" srcOrd="0" destOrd="2" presId="urn:microsoft.com/office/officeart/2005/8/layout/chart3"/>
    <dgm:cxn modelId="{50597365-E9E1-314D-A409-29B379580304}" type="presOf" srcId="{60F2D764-0F0A-6A4E-AB77-A77EA7454FE7}" destId="{13067DFC-8E46-3545-B22A-FF1B51C38A3D}" srcOrd="1" destOrd="1" presId="urn:microsoft.com/office/officeart/2005/8/layout/chart3"/>
    <dgm:cxn modelId="{AA7BB1DE-E4A6-7241-B8B7-5C541DB04CE7}" srcId="{9210208F-FD9C-574A-8282-60C5D8DA3A1B}" destId="{3974BDCB-1DEE-0043-B493-E875C92AC00E}" srcOrd="0" destOrd="0" parTransId="{68A7DCC0-763A-5241-A920-41B428A93594}" sibTransId="{C0306FB9-2753-7A4F-B753-E12A521052DD}"/>
    <dgm:cxn modelId="{B7BC9363-F29B-124B-9881-9E28C082B8E0}" type="presOf" srcId="{60F2D764-0F0A-6A4E-AB77-A77EA7454FE7}" destId="{674E86A9-C9AC-3C46-95B2-3735D9671F04}" srcOrd="0" destOrd="1" presId="urn:microsoft.com/office/officeart/2005/8/layout/chart3"/>
    <dgm:cxn modelId="{454E7C20-8DEC-404D-9E0F-7A5144701E60}" type="presOf" srcId="{FA49DBCB-2A10-9D49-8B04-843843176BAA}" destId="{13067DFC-8E46-3545-B22A-FF1B51C38A3D}" srcOrd="1" destOrd="3" presId="urn:microsoft.com/office/officeart/2005/8/layout/chart3"/>
    <dgm:cxn modelId="{4A6E1F18-58A4-3142-9A3F-B1834CEA506A}" type="presOf" srcId="{A33F1624-DAEF-9B49-A5A1-C5484B57B877}" destId="{20549631-59EF-E94F-A52C-A70B2F43F27B}" srcOrd="0" destOrd="2" presId="urn:microsoft.com/office/officeart/2005/8/layout/chart3"/>
    <dgm:cxn modelId="{600A694E-5975-D847-A882-84B43D6A283E}" type="presOf" srcId="{6740180C-0E06-1B41-9E83-562B4B6FEA56}" destId="{13067DFC-8E46-3545-B22A-FF1B51C38A3D}" srcOrd="1" destOrd="4" presId="urn:microsoft.com/office/officeart/2005/8/layout/chart3"/>
    <dgm:cxn modelId="{6A59B742-7E7A-394C-A41C-7B4D35CB40A8}" type="presOf" srcId="{1E3634DF-C902-8F44-B1E6-5D182B5BEB72}" destId="{381CE2DD-8521-8543-B368-0B364F88E036}" srcOrd="1" destOrd="1" presId="urn:microsoft.com/office/officeart/2005/8/layout/chart3"/>
    <dgm:cxn modelId="{4F4B7A34-AEFF-A346-82B3-42BBEACF1261}" srcId="{6248CA7B-AF1F-A74B-840A-FB2D33B7589A}" destId="{9DE1D84C-54EE-A94D-8123-698BC257828B}" srcOrd="3" destOrd="0" parTransId="{350A1B4B-D3D9-274A-8D55-C3A786B3AEDE}" sibTransId="{551B1CF9-4D8A-6348-AA81-2CF00D18A88E}"/>
    <dgm:cxn modelId="{006905F8-DF62-1D43-AAB7-EDDD9C8B0574}" type="presOf" srcId="{FB02F552-A16A-9142-950D-DF8198CA4535}" destId="{2A8939A8-117A-0644-9B13-94DC0434A2DA}" srcOrd="1" destOrd="3" presId="urn:microsoft.com/office/officeart/2005/8/layout/chart3"/>
    <dgm:cxn modelId="{AFDAF808-9CFF-7B4F-89DB-30B1E5BE2596}" type="presOf" srcId="{9DE1D84C-54EE-A94D-8123-698BC257828B}" destId="{C0BEDEED-CF65-6640-8482-A2433E9766A5}" srcOrd="0" destOrd="0" presId="urn:microsoft.com/office/officeart/2005/8/layout/chart3"/>
    <dgm:cxn modelId="{9D523D00-D63D-B047-BDD1-0AE69731672F}" type="presOf" srcId="{A9C3D233-AE4F-8244-9F72-503992F6EAFB}" destId="{C0BEDEED-CF65-6640-8482-A2433E9766A5}" srcOrd="0" destOrd="3" presId="urn:microsoft.com/office/officeart/2005/8/layout/chart3"/>
    <dgm:cxn modelId="{8B812280-B412-9240-8E8D-BD4B7DE78CAE}" type="presOf" srcId="{70AF3D5B-FCAF-8240-B08B-3050B2EAD412}" destId="{C0BEDEED-CF65-6640-8482-A2433E9766A5}" srcOrd="0" destOrd="2" presId="urn:microsoft.com/office/officeart/2005/8/layout/chart3"/>
    <dgm:cxn modelId="{9C8E3745-0ED1-AF44-B589-A7CF9C5902FD}" type="presOf" srcId="{092434F6-4FE5-304C-8067-CC218685552E}" destId="{647E0F87-B8BE-8E40-9930-8E2BA656CB95}" srcOrd="0" destOrd="2" presId="urn:microsoft.com/office/officeart/2005/8/layout/chart3"/>
    <dgm:cxn modelId="{D213AD62-C020-C54F-92E0-F7FB9AE2F90F}" type="presOf" srcId="{076DD87C-1DA1-A545-8158-1AEE67B8509A}" destId="{76B19A30-75E3-4745-83F5-F8F757BCED6A}" srcOrd="0" destOrd="2" presId="urn:microsoft.com/office/officeart/2005/8/layout/chart3"/>
    <dgm:cxn modelId="{A41C430B-4E69-8D4E-AC03-14FCDAED5062}" type="presOf" srcId="{1E3634DF-C902-8F44-B1E6-5D182B5BEB72}" destId="{C0BEDEED-CF65-6640-8482-A2433E9766A5}" srcOrd="0" destOrd="1" presId="urn:microsoft.com/office/officeart/2005/8/layout/chart3"/>
    <dgm:cxn modelId="{04EA87E1-1182-D04C-B101-012B470C7BD4}" type="presOf" srcId="{338800A7-95C3-6649-9988-83D8B9F36CFD}" destId="{13067DFC-8E46-3545-B22A-FF1B51C38A3D}" srcOrd="1" destOrd="0" presId="urn:microsoft.com/office/officeart/2005/8/layout/chart3"/>
    <dgm:cxn modelId="{F2BC5295-B48F-3942-B6E5-E58BE2B0380F}" type="presOf" srcId="{40F6DDEA-5506-384C-A9C0-FD4C6563B807}" destId="{381CE2DD-8521-8543-B368-0B364F88E036}" srcOrd="1" destOrd="4" presId="urn:microsoft.com/office/officeart/2005/8/layout/chart3"/>
    <dgm:cxn modelId="{F74FC57E-9D48-134D-AD1E-118C23BAB971}" srcId="{6248CA7B-AF1F-A74B-840A-FB2D33B7589A}" destId="{9210208F-FD9C-574A-8282-60C5D8DA3A1B}" srcOrd="4" destOrd="0" parTransId="{34593BBC-F37F-7749-A467-114CCAC749DC}" sibTransId="{6260BE5D-270B-7A45-A0E7-1BD826EB3D0C}"/>
    <dgm:cxn modelId="{EBBD4B3A-E87C-394F-8A60-8B4EBBEB0DF7}" type="presOf" srcId="{95B9A919-7836-0144-B006-EC35FD9420A9}" destId="{20549631-59EF-E94F-A52C-A70B2F43F27B}" srcOrd="0" destOrd="0" presId="urn:microsoft.com/office/officeart/2005/8/layout/chart3"/>
    <dgm:cxn modelId="{451FB4FF-B4AC-A445-8D54-5F3B3E332054}" srcId="{9DE1D84C-54EE-A94D-8123-698BC257828B}" destId="{A9C3D233-AE4F-8244-9F72-503992F6EAFB}" srcOrd="2" destOrd="0" parTransId="{98E2CF68-FC73-D24A-9DB5-BDA7D0BE95E7}" sibTransId="{6930B5B1-0F5A-5747-A577-7D1A0D633CF9}"/>
    <dgm:cxn modelId="{6D596EEE-3DD4-F747-ADB0-3FE454EE7057}" srcId="{338800A7-95C3-6649-9988-83D8B9F36CFD}" destId="{6740180C-0E06-1B41-9E83-562B4B6FEA56}" srcOrd="3" destOrd="0" parTransId="{A0C6E499-974F-BA44-A523-2A483EEEB823}" sibTransId="{28EE76BB-1AC4-7642-A7C1-532C50551865}"/>
    <dgm:cxn modelId="{78B1C9ED-AA2D-174B-B1BA-DE8C8A13BD8E}" srcId="{9210208F-FD9C-574A-8282-60C5D8DA3A1B}" destId="{7385D51B-3DB3-FE4D-BABE-F35E7D23C8B5}" srcOrd="2" destOrd="0" parTransId="{F97181DD-C40E-984F-A4C0-86E9E494A436}" sibTransId="{76EB3B70-F804-8A41-9518-78C75AAF53FD}"/>
    <dgm:cxn modelId="{5A8AF159-A19C-7447-AD21-722D993DA639}" srcId="{6248CA7B-AF1F-A74B-840A-FB2D33B7589A}" destId="{338800A7-95C3-6649-9988-83D8B9F36CFD}" srcOrd="0" destOrd="0" parTransId="{608733B4-29AD-7A4E-978E-6BA01642B556}" sibTransId="{97B08249-4AA3-2048-8C14-A2F6FB48E3B5}"/>
    <dgm:cxn modelId="{D47C9469-907E-1A4D-8BFA-DB4D13124859}" type="presOf" srcId="{A33F1624-DAEF-9B49-A5A1-C5484B57B877}" destId="{5BF83C10-C658-9B4C-9A03-2ACF3F48E136}" srcOrd="1" destOrd="2" presId="urn:microsoft.com/office/officeart/2005/8/layout/chart3"/>
    <dgm:cxn modelId="{0B517BFE-41F0-4348-8046-62B303635878}" type="presOf" srcId="{3974BDCB-1DEE-0043-B493-E875C92AC00E}" destId="{647E0F87-B8BE-8E40-9930-8E2BA656CB95}" srcOrd="0" destOrd="1" presId="urn:microsoft.com/office/officeart/2005/8/layout/chart3"/>
    <dgm:cxn modelId="{8F167EAD-1C0C-4D44-88CC-1008A97AC725}" srcId="{338800A7-95C3-6649-9988-83D8B9F36CFD}" destId="{FA49DBCB-2A10-9D49-8B04-843843176BAA}" srcOrd="2" destOrd="0" parTransId="{37461E70-AD7E-3E42-873B-D0B35C214215}" sibTransId="{DB2D1B46-6696-B74D-8479-7B1ECDE37FD8}"/>
    <dgm:cxn modelId="{B4B47651-75C5-5148-B337-A3F9C0DB5F7B}" type="presOf" srcId="{6248CA7B-AF1F-A74B-840A-FB2D33B7589A}" destId="{166AB5F0-965A-C340-9AAD-84F0FBCEC54B}" srcOrd="0" destOrd="0" presId="urn:microsoft.com/office/officeart/2005/8/layout/chart3"/>
    <dgm:cxn modelId="{FD23CAEF-2A34-5043-9C52-E4F110CDEF68}" type="presOf" srcId="{9210208F-FD9C-574A-8282-60C5D8DA3A1B}" destId="{647E0F87-B8BE-8E40-9930-8E2BA656CB95}" srcOrd="0" destOrd="0" presId="urn:microsoft.com/office/officeart/2005/8/layout/chart3"/>
    <dgm:cxn modelId="{D1D58DBD-0ACA-4F48-9777-50DFD5978966}" srcId="{338800A7-95C3-6649-9988-83D8B9F36CFD}" destId="{8565DC7E-B90E-1643-A346-EE8AC7EE521D}" srcOrd="1" destOrd="0" parTransId="{7D45EE9C-01A5-9746-A2B8-0C0BCB82D3AF}" sibTransId="{076D7E6D-A3DF-184E-BA6E-2CC9151D7368}"/>
    <dgm:cxn modelId="{0E5E105D-11F0-CF4D-AF1A-877D3B166BB1}" type="presOf" srcId="{7385D51B-3DB3-FE4D-BABE-F35E7D23C8B5}" destId="{647E0F87-B8BE-8E40-9930-8E2BA656CB95}" srcOrd="0" destOrd="3" presId="urn:microsoft.com/office/officeart/2005/8/layout/chart3"/>
    <dgm:cxn modelId="{3A82BA3C-5D64-7141-808C-D34A359585AE}" srcId="{95B9A919-7836-0144-B006-EC35FD9420A9}" destId="{A33F1624-DAEF-9B49-A5A1-C5484B57B877}" srcOrd="1" destOrd="0" parTransId="{A423422F-CE2A-6C42-A126-50F3D313BE11}" sibTransId="{8910D7F7-C20F-CD48-A3E2-04C60E216C0A}"/>
    <dgm:cxn modelId="{FAB667CF-DFBF-7B4B-A410-4C7D7F8E76D8}" type="presOf" srcId="{7385D51B-3DB3-FE4D-BABE-F35E7D23C8B5}" destId="{4D455254-E14A-564A-8C4B-884955B76B49}" srcOrd="1" destOrd="3" presId="urn:microsoft.com/office/officeart/2005/8/layout/chart3"/>
    <dgm:cxn modelId="{092BF0C3-C6D3-8848-AAB1-B6BBF8FDEEB5}" type="presOf" srcId="{076DD87C-1DA1-A545-8158-1AEE67B8509A}" destId="{2A8939A8-117A-0644-9B13-94DC0434A2DA}" srcOrd="1" destOrd="2" presId="urn:microsoft.com/office/officeart/2005/8/layout/chart3"/>
    <dgm:cxn modelId="{4926BF13-116C-7A40-B6CD-21ACEEC459A9}" type="presOf" srcId="{900C4227-6B5B-FE4C-A680-564B8A244CB8}" destId="{2A8939A8-117A-0644-9B13-94DC0434A2DA}" srcOrd="1" destOrd="1" presId="urn:microsoft.com/office/officeart/2005/8/layout/chart3"/>
    <dgm:cxn modelId="{FE991111-34A0-2544-B138-0B22E36C9A29}" srcId="{A0A477E6-45B4-0044-AB1D-BD1AB5541B6B}" destId="{FB02F552-A16A-9142-950D-DF8198CA4535}" srcOrd="2" destOrd="0" parTransId="{64D2F2A0-EA69-244C-93E8-D80FD2F5876B}" sibTransId="{9CFCA551-3158-3E46-A859-90B3A203FBDC}"/>
    <dgm:cxn modelId="{0832F0C8-4C11-A247-82DF-526AB3F4F39C}" type="presOf" srcId="{A0A477E6-45B4-0044-AB1D-BD1AB5541B6B}" destId="{76B19A30-75E3-4745-83F5-F8F757BCED6A}" srcOrd="0" destOrd="0" presId="urn:microsoft.com/office/officeart/2005/8/layout/chart3"/>
    <dgm:cxn modelId="{A485D8C5-37CC-5648-B3BE-F3D58D85CA9D}" srcId="{A0A477E6-45B4-0044-AB1D-BD1AB5541B6B}" destId="{076DD87C-1DA1-A545-8158-1AEE67B8509A}" srcOrd="1" destOrd="0" parTransId="{359532F6-FDCD-A445-B6A2-A6C3C1341B43}" sibTransId="{E12AE4BD-C9B8-DB49-A425-6C289F0B5F78}"/>
    <dgm:cxn modelId="{9F1C5D86-23F2-CC4B-9E63-2B20CDB23F23}" srcId="{9210208F-FD9C-574A-8282-60C5D8DA3A1B}" destId="{BA6D39E4-7069-4841-B025-6EB2545198B2}" srcOrd="3" destOrd="0" parTransId="{430555C6-B314-4543-9706-CEDB6EFE5E4C}" sibTransId="{C0AD734A-27C9-5A4D-A781-9F5CEEA361A4}"/>
    <dgm:cxn modelId="{CF7F34A4-3315-9545-9F97-785E83D16362}" type="presOf" srcId="{95B9A919-7836-0144-B006-EC35FD9420A9}" destId="{5BF83C10-C658-9B4C-9A03-2ACF3F48E136}" srcOrd="1" destOrd="0" presId="urn:microsoft.com/office/officeart/2005/8/layout/chart3"/>
    <dgm:cxn modelId="{21DF588E-9432-F949-90E7-9543FB7310EB}" type="presOf" srcId="{A9C3D233-AE4F-8244-9F72-503992F6EAFB}" destId="{381CE2DD-8521-8543-B368-0B364F88E036}" srcOrd="1" destOrd="3" presId="urn:microsoft.com/office/officeart/2005/8/layout/chart3"/>
    <dgm:cxn modelId="{391659BF-961A-E74C-9234-E7E91A1B37ED}" srcId="{95B9A919-7836-0144-B006-EC35FD9420A9}" destId="{E9AAC56A-F375-8647-B417-A0D321DC2434}" srcOrd="0" destOrd="0" parTransId="{E0875B2C-AA6B-6E4F-B349-D55918755EB7}" sibTransId="{8F533165-8703-144C-B63C-51D521CC2828}"/>
    <dgm:cxn modelId="{4F848355-EB9E-3A4F-A6CA-3D6DA3DE4396}" srcId="{6248CA7B-AF1F-A74B-840A-FB2D33B7589A}" destId="{95B9A919-7836-0144-B006-EC35FD9420A9}" srcOrd="1" destOrd="0" parTransId="{96D2E7F0-815A-6E42-8F49-1B3AA140A9CA}" sibTransId="{4C2E11C8-F351-E547-B501-811F4AEBA01F}"/>
    <dgm:cxn modelId="{71785839-C175-3246-8D9C-6B860EEAA5F9}" type="presOf" srcId="{9210208F-FD9C-574A-8282-60C5D8DA3A1B}" destId="{4D455254-E14A-564A-8C4B-884955B76B49}" srcOrd="1" destOrd="0" presId="urn:microsoft.com/office/officeart/2005/8/layout/chart3"/>
    <dgm:cxn modelId="{52B2BEDE-1BCA-6743-8D02-D920D78FDCD6}" srcId="{9210208F-FD9C-574A-8282-60C5D8DA3A1B}" destId="{092434F6-4FE5-304C-8067-CC218685552E}" srcOrd="1" destOrd="0" parTransId="{A7DF1AD5-172D-9E40-991B-7DEC36674F84}" sibTransId="{A86BB340-C31D-C446-8DA6-BFACF42DB9BB}"/>
    <dgm:cxn modelId="{96E2FDE3-E59A-BF46-82FD-011A9C1F8CBF}" type="presOf" srcId="{70AF3D5B-FCAF-8240-B08B-3050B2EAD412}" destId="{381CE2DD-8521-8543-B368-0B364F88E036}" srcOrd="1" destOrd="2" presId="urn:microsoft.com/office/officeart/2005/8/layout/chart3"/>
    <dgm:cxn modelId="{E2F4EE01-5032-F54B-821D-9F2319C95B91}" type="presOf" srcId="{092434F6-4FE5-304C-8067-CC218685552E}" destId="{4D455254-E14A-564A-8C4B-884955B76B49}" srcOrd="1" destOrd="2" presId="urn:microsoft.com/office/officeart/2005/8/layout/chart3"/>
    <dgm:cxn modelId="{872DA201-0C92-6A40-A07E-49BD8CDBCE71}" type="presOf" srcId="{338800A7-95C3-6649-9988-83D8B9F36CFD}" destId="{674E86A9-C9AC-3C46-95B2-3735D9671F04}" srcOrd="0" destOrd="0" presId="urn:microsoft.com/office/officeart/2005/8/layout/chart3"/>
    <dgm:cxn modelId="{A70000F7-4852-3F44-958D-F4EA4F6C71A0}" type="presOf" srcId="{FB02F552-A16A-9142-950D-DF8198CA4535}" destId="{76B19A30-75E3-4745-83F5-F8F757BCED6A}" srcOrd="0" destOrd="3" presId="urn:microsoft.com/office/officeart/2005/8/layout/chart3"/>
    <dgm:cxn modelId="{92BE8933-6984-A14B-92A2-C875ECE6C40B}" type="presParOf" srcId="{166AB5F0-965A-C340-9AAD-84F0FBCEC54B}" destId="{674E86A9-C9AC-3C46-95B2-3735D9671F04}" srcOrd="0" destOrd="0" presId="urn:microsoft.com/office/officeart/2005/8/layout/chart3"/>
    <dgm:cxn modelId="{7462B054-2BB4-BE4F-947D-BD7238A8E7A6}" type="presParOf" srcId="{166AB5F0-965A-C340-9AAD-84F0FBCEC54B}" destId="{13067DFC-8E46-3545-B22A-FF1B51C38A3D}" srcOrd="1" destOrd="0" presId="urn:microsoft.com/office/officeart/2005/8/layout/chart3"/>
    <dgm:cxn modelId="{6053A7B2-3896-604A-AE1E-38AAFF0E82E8}" type="presParOf" srcId="{166AB5F0-965A-C340-9AAD-84F0FBCEC54B}" destId="{20549631-59EF-E94F-A52C-A70B2F43F27B}" srcOrd="2" destOrd="0" presId="urn:microsoft.com/office/officeart/2005/8/layout/chart3"/>
    <dgm:cxn modelId="{2EDE7556-4248-5947-A323-E764F3BCC423}" type="presParOf" srcId="{166AB5F0-965A-C340-9AAD-84F0FBCEC54B}" destId="{5BF83C10-C658-9B4C-9A03-2ACF3F48E136}" srcOrd="3" destOrd="0" presId="urn:microsoft.com/office/officeart/2005/8/layout/chart3"/>
    <dgm:cxn modelId="{A30EE9E7-BD94-E743-A23D-401C41EB9CF5}" type="presParOf" srcId="{166AB5F0-965A-C340-9AAD-84F0FBCEC54B}" destId="{76B19A30-75E3-4745-83F5-F8F757BCED6A}" srcOrd="4" destOrd="0" presId="urn:microsoft.com/office/officeart/2005/8/layout/chart3"/>
    <dgm:cxn modelId="{515BEAAC-0710-E245-BF7A-689DB64BFED6}" type="presParOf" srcId="{166AB5F0-965A-C340-9AAD-84F0FBCEC54B}" destId="{2A8939A8-117A-0644-9B13-94DC0434A2DA}" srcOrd="5" destOrd="0" presId="urn:microsoft.com/office/officeart/2005/8/layout/chart3"/>
    <dgm:cxn modelId="{BBB8F292-0BEE-4A4B-904A-966804F84DF5}" type="presParOf" srcId="{166AB5F0-965A-C340-9AAD-84F0FBCEC54B}" destId="{C0BEDEED-CF65-6640-8482-A2433E9766A5}" srcOrd="6" destOrd="0" presId="urn:microsoft.com/office/officeart/2005/8/layout/chart3"/>
    <dgm:cxn modelId="{F1642922-CED2-F44B-AF8D-DF2D6D620252}" type="presParOf" srcId="{166AB5F0-965A-C340-9AAD-84F0FBCEC54B}" destId="{381CE2DD-8521-8543-B368-0B364F88E036}" srcOrd="7" destOrd="0" presId="urn:microsoft.com/office/officeart/2005/8/layout/chart3"/>
    <dgm:cxn modelId="{70A54DB8-C339-5246-AA03-1CC1B01AFFE7}" type="presParOf" srcId="{166AB5F0-965A-C340-9AAD-84F0FBCEC54B}" destId="{647E0F87-B8BE-8E40-9930-8E2BA656CB95}" srcOrd="8" destOrd="0" presId="urn:microsoft.com/office/officeart/2005/8/layout/chart3"/>
    <dgm:cxn modelId="{4453E77B-BEA9-5443-A3D8-0FF1633B25DA}" type="presParOf" srcId="{166AB5F0-965A-C340-9AAD-84F0FBCEC54B}" destId="{4D455254-E14A-564A-8C4B-884955B76B49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2928C7-D459-2A46-BD05-AF8812DC8354}" type="doc">
      <dgm:prSet loTypeId="urn:microsoft.com/office/officeart/2005/8/layout/h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9A87A30-D2C1-6742-AE85-3A028DBB2EC9}">
      <dgm:prSet/>
      <dgm:spPr/>
      <dgm:t>
        <a:bodyPr/>
        <a:lstStyle/>
        <a:p>
          <a:pPr rtl="0"/>
          <a:r>
            <a:rPr lang="en-US" dirty="0" smtClean="0"/>
            <a:t>Collaboration</a:t>
          </a:r>
          <a:endParaRPr lang="en-US" dirty="0"/>
        </a:p>
      </dgm:t>
    </dgm:pt>
    <dgm:pt modelId="{5E637F8A-5FE6-D748-8630-95BACEFD80AD}" type="parTrans" cxnId="{8B670ADF-552E-204F-81CD-B1B5559DC29D}">
      <dgm:prSet/>
      <dgm:spPr/>
      <dgm:t>
        <a:bodyPr/>
        <a:lstStyle/>
        <a:p>
          <a:endParaRPr lang="en-US"/>
        </a:p>
      </dgm:t>
    </dgm:pt>
    <dgm:pt modelId="{3B5D2A97-BAD3-5B4E-8BB6-5F36938034BD}" type="sibTrans" cxnId="{8B670ADF-552E-204F-81CD-B1B5559DC29D}">
      <dgm:prSet/>
      <dgm:spPr/>
      <dgm:t>
        <a:bodyPr/>
        <a:lstStyle/>
        <a:p>
          <a:endParaRPr lang="en-US"/>
        </a:p>
      </dgm:t>
    </dgm:pt>
    <dgm:pt modelId="{98C826D8-03F9-204F-BC13-0CC4C910792E}">
      <dgm:prSet/>
      <dgm:spPr/>
      <dgm:t>
        <a:bodyPr/>
        <a:lstStyle/>
        <a:p>
          <a:pPr rtl="0"/>
          <a:r>
            <a:rPr lang="en-US" dirty="0" smtClean="0"/>
            <a:t>Invite Team</a:t>
          </a:r>
          <a:endParaRPr lang="en-US" dirty="0"/>
        </a:p>
      </dgm:t>
    </dgm:pt>
    <dgm:pt modelId="{BE8B0CC1-5951-ED40-BC07-E6A09AF2AFCD}" type="parTrans" cxnId="{F6FCDD6E-7356-0848-B0FA-C1A428636505}">
      <dgm:prSet/>
      <dgm:spPr/>
      <dgm:t>
        <a:bodyPr/>
        <a:lstStyle/>
        <a:p>
          <a:endParaRPr lang="en-US"/>
        </a:p>
      </dgm:t>
    </dgm:pt>
    <dgm:pt modelId="{C03C6922-896A-F945-A6EF-F118AAB15AC7}" type="sibTrans" cxnId="{F6FCDD6E-7356-0848-B0FA-C1A428636505}">
      <dgm:prSet/>
      <dgm:spPr/>
      <dgm:t>
        <a:bodyPr/>
        <a:lstStyle/>
        <a:p>
          <a:endParaRPr lang="en-US"/>
        </a:p>
      </dgm:t>
    </dgm:pt>
    <dgm:pt modelId="{A0983EDE-B53F-3642-BCBC-E48F080A515E}">
      <dgm:prSet/>
      <dgm:spPr/>
      <dgm:t>
        <a:bodyPr/>
        <a:lstStyle/>
        <a:p>
          <a:pPr rtl="0"/>
          <a:r>
            <a:rPr lang="en-US" dirty="0" smtClean="0"/>
            <a:t>Manage Stories</a:t>
          </a:r>
          <a:endParaRPr lang="en-US" dirty="0"/>
        </a:p>
      </dgm:t>
    </dgm:pt>
    <dgm:pt modelId="{B8EBCDA8-A232-5645-9F1B-DB1F24532EE3}" type="parTrans" cxnId="{D59282AA-5C29-7D46-A378-C3877466DEF4}">
      <dgm:prSet/>
      <dgm:spPr/>
      <dgm:t>
        <a:bodyPr/>
        <a:lstStyle/>
        <a:p>
          <a:endParaRPr lang="en-US"/>
        </a:p>
      </dgm:t>
    </dgm:pt>
    <dgm:pt modelId="{2AC0F9A6-7CE5-364B-9E9C-DC5D11D2413A}" type="sibTrans" cxnId="{D59282AA-5C29-7D46-A378-C3877466DEF4}">
      <dgm:prSet/>
      <dgm:spPr/>
      <dgm:t>
        <a:bodyPr/>
        <a:lstStyle/>
        <a:p>
          <a:endParaRPr lang="en-US"/>
        </a:p>
      </dgm:t>
    </dgm:pt>
    <dgm:pt modelId="{15122CC0-0F89-2749-8FD7-CCCF4FBA63C8}">
      <dgm:prSet/>
      <dgm:spPr/>
      <dgm:t>
        <a:bodyPr/>
        <a:lstStyle/>
        <a:p>
          <a:pPr rtl="0"/>
          <a:r>
            <a:rPr lang="en-US" dirty="0" smtClean="0"/>
            <a:t>Feedback</a:t>
          </a:r>
          <a:endParaRPr lang="en-US" dirty="0"/>
        </a:p>
      </dgm:t>
    </dgm:pt>
    <dgm:pt modelId="{1ABC8BA0-646C-1842-B1EA-72F2E7E91910}" type="parTrans" cxnId="{5CCAEB35-73B0-0640-840D-F3CBA5A37280}">
      <dgm:prSet/>
      <dgm:spPr/>
      <dgm:t>
        <a:bodyPr/>
        <a:lstStyle/>
        <a:p>
          <a:endParaRPr lang="en-US"/>
        </a:p>
      </dgm:t>
    </dgm:pt>
    <dgm:pt modelId="{3A62E999-71AF-744C-B4AC-7071D59DDAD5}" type="sibTrans" cxnId="{5CCAEB35-73B0-0640-840D-F3CBA5A37280}">
      <dgm:prSet/>
      <dgm:spPr/>
      <dgm:t>
        <a:bodyPr/>
        <a:lstStyle/>
        <a:p>
          <a:endParaRPr lang="en-US"/>
        </a:p>
      </dgm:t>
    </dgm:pt>
    <dgm:pt modelId="{118C6DAA-BF31-DE48-9AE9-C3D43F1DA932}">
      <dgm:prSet/>
      <dgm:spPr/>
      <dgm:t>
        <a:bodyPr/>
        <a:lstStyle/>
        <a:p>
          <a:pPr rtl="0"/>
          <a:r>
            <a:rPr lang="en-US" smtClean="0"/>
            <a:t>Documents</a:t>
          </a:r>
          <a:endParaRPr lang="en-US"/>
        </a:p>
      </dgm:t>
    </dgm:pt>
    <dgm:pt modelId="{6484BA7D-A308-894B-B856-16793C2A8CEA}" type="parTrans" cxnId="{8E18A466-C519-9643-8189-BFEF047A4A38}">
      <dgm:prSet/>
      <dgm:spPr/>
      <dgm:t>
        <a:bodyPr/>
        <a:lstStyle/>
        <a:p>
          <a:endParaRPr lang="en-US"/>
        </a:p>
      </dgm:t>
    </dgm:pt>
    <dgm:pt modelId="{AE06A440-4E34-5245-A429-00D4804DC65E}" type="sibTrans" cxnId="{8E18A466-C519-9643-8189-BFEF047A4A38}">
      <dgm:prSet/>
      <dgm:spPr/>
      <dgm:t>
        <a:bodyPr/>
        <a:lstStyle/>
        <a:p>
          <a:endParaRPr lang="en-US"/>
        </a:p>
      </dgm:t>
    </dgm:pt>
    <dgm:pt modelId="{B5104959-8539-3B42-874C-B6A0AFC21227}">
      <dgm:prSet/>
      <dgm:spPr/>
      <dgm:t>
        <a:bodyPr/>
        <a:lstStyle/>
        <a:p>
          <a:pPr rtl="0"/>
          <a:r>
            <a:rPr lang="en-US" dirty="0" smtClean="0"/>
            <a:t>Development</a:t>
          </a:r>
          <a:endParaRPr lang="en-US" dirty="0"/>
        </a:p>
      </dgm:t>
    </dgm:pt>
    <dgm:pt modelId="{DBFEE0B1-C29E-144D-9A5D-A2F1906B909B}" type="parTrans" cxnId="{76A701CA-0009-5E45-8B64-EEE3DF0DEE34}">
      <dgm:prSet/>
      <dgm:spPr/>
      <dgm:t>
        <a:bodyPr/>
        <a:lstStyle/>
        <a:p>
          <a:endParaRPr lang="en-US"/>
        </a:p>
      </dgm:t>
    </dgm:pt>
    <dgm:pt modelId="{7863D57A-837B-4E4E-B711-7C0B2559F488}" type="sibTrans" cxnId="{76A701CA-0009-5E45-8B64-EEE3DF0DEE34}">
      <dgm:prSet/>
      <dgm:spPr/>
      <dgm:t>
        <a:bodyPr/>
        <a:lstStyle/>
        <a:p>
          <a:endParaRPr lang="en-US"/>
        </a:p>
      </dgm:t>
    </dgm:pt>
    <dgm:pt modelId="{404B59EC-5E50-E944-BCF2-92B7FCDBA828}">
      <dgm:prSet/>
      <dgm:spPr/>
      <dgm:t>
        <a:bodyPr/>
        <a:lstStyle/>
        <a:p>
          <a:pPr rtl="0"/>
          <a:r>
            <a:rPr lang="en-US" dirty="0" smtClean="0"/>
            <a:t>Team Server</a:t>
          </a:r>
          <a:endParaRPr lang="en-US" dirty="0"/>
        </a:p>
      </dgm:t>
    </dgm:pt>
    <dgm:pt modelId="{88EBC70C-DE8E-1541-9573-14CC71EA72A4}" type="parTrans" cxnId="{6DA6EC08-1198-014F-9356-F013E1B97263}">
      <dgm:prSet/>
      <dgm:spPr/>
      <dgm:t>
        <a:bodyPr/>
        <a:lstStyle/>
        <a:p>
          <a:endParaRPr lang="en-US"/>
        </a:p>
      </dgm:t>
    </dgm:pt>
    <dgm:pt modelId="{5EF8BBFF-FE6E-0F4C-AF30-787C87A5A3AE}" type="sibTrans" cxnId="{6DA6EC08-1198-014F-9356-F013E1B97263}">
      <dgm:prSet/>
      <dgm:spPr/>
      <dgm:t>
        <a:bodyPr/>
        <a:lstStyle/>
        <a:p>
          <a:endParaRPr lang="en-US"/>
        </a:p>
      </dgm:t>
    </dgm:pt>
    <dgm:pt modelId="{9CCEBDB8-12EE-AB4B-8731-2AB25E4886A1}">
      <dgm:prSet/>
      <dgm:spPr/>
      <dgm:t>
        <a:bodyPr/>
        <a:lstStyle/>
        <a:p>
          <a:pPr rtl="0"/>
          <a:r>
            <a:rPr lang="en-US" dirty="0" smtClean="0"/>
            <a:t>Planning Tools</a:t>
          </a:r>
          <a:endParaRPr lang="en-US" dirty="0"/>
        </a:p>
      </dgm:t>
    </dgm:pt>
    <dgm:pt modelId="{8EC9F94E-63A6-494B-975C-F2E6B12D1828}" type="parTrans" cxnId="{447EFBC2-7472-6C49-8C9C-20FA9CB1EBC8}">
      <dgm:prSet/>
      <dgm:spPr/>
      <dgm:t>
        <a:bodyPr/>
        <a:lstStyle/>
        <a:p>
          <a:endParaRPr lang="en-US"/>
        </a:p>
      </dgm:t>
    </dgm:pt>
    <dgm:pt modelId="{EE66CE70-FAB1-F24F-8C25-DEEAD9C8D9CB}" type="sibTrans" cxnId="{447EFBC2-7472-6C49-8C9C-20FA9CB1EBC8}">
      <dgm:prSet/>
      <dgm:spPr/>
      <dgm:t>
        <a:bodyPr/>
        <a:lstStyle/>
        <a:p>
          <a:endParaRPr lang="en-US"/>
        </a:p>
      </dgm:t>
    </dgm:pt>
    <dgm:pt modelId="{20EF8912-FF62-0541-8501-EBAC1A9606CA}">
      <dgm:prSet/>
      <dgm:spPr/>
      <dgm:t>
        <a:bodyPr/>
        <a:lstStyle/>
        <a:p>
          <a:pPr rtl="0"/>
          <a:r>
            <a:rPr lang="en-US" dirty="0" smtClean="0"/>
            <a:t>Deployment</a:t>
          </a:r>
          <a:endParaRPr lang="en-US" dirty="0"/>
        </a:p>
      </dgm:t>
    </dgm:pt>
    <dgm:pt modelId="{1AFE1476-44DC-5440-B291-3BF3B7389A24}" type="parTrans" cxnId="{62BCD979-0162-734D-B313-D39D26695F4D}">
      <dgm:prSet/>
      <dgm:spPr/>
      <dgm:t>
        <a:bodyPr/>
        <a:lstStyle/>
        <a:p>
          <a:endParaRPr lang="en-US"/>
        </a:p>
      </dgm:t>
    </dgm:pt>
    <dgm:pt modelId="{539AAB2A-7322-2045-A6B9-12F2D9304FAF}" type="sibTrans" cxnId="{62BCD979-0162-734D-B313-D39D26695F4D}">
      <dgm:prSet/>
      <dgm:spPr/>
      <dgm:t>
        <a:bodyPr/>
        <a:lstStyle/>
        <a:p>
          <a:endParaRPr lang="en-US"/>
        </a:p>
      </dgm:t>
    </dgm:pt>
    <dgm:pt modelId="{BCA88E74-53BD-1C41-A136-153F9049046D}">
      <dgm:prSet/>
      <dgm:spPr/>
      <dgm:t>
        <a:bodyPr/>
        <a:lstStyle/>
        <a:p>
          <a:pPr rtl="0"/>
          <a:r>
            <a:rPr lang="en-US" smtClean="0"/>
            <a:t>Environments</a:t>
          </a:r>
          <a:endParaRPr lang="en-US"/>
        </a:p>
      </dgm:t>
    </dgm:pt>
    <dgm:pt modelId="{E45E737F-B99D-CF4D-9049-FFE5F78B7419}" type="parTrans" cxnId="{0EAF6A77-4A1E-114F-9598-2F9A4453F785}">
      <dgm:prSet/>
      <dgm:spPr/>
      <dgm:t>
        <a:bodyPr/>
        <a:lstStyle/>
        <a:p>
          <a:endParaRPr lang="en-US"/>
        </a:p>
      </dgm:t>
    </dgm:pt>
    <dgm:pt modelId="{8EF7E0D8-AF43-0841-8509-EC1633B54522}" type="sibTrans" cxnId="{0EAF6A77-4A1E-114F-9598-2F9A4453F785}">
      <dgm:prSet/>
      <dgm:spPr/>
      <dgm:t>
        <a:bodyPr/>
        <a:lstStyle/>
        <a:p>
          <a:endParaRPr lang="en-US"/>
        </a:p>
      </dgm:t>
    </dgm:pt>
    <dgm:pt modelId="{244D1B01-D6CC-3247-8840-67BB9695CB40}">
      <dgm:prSet/>
      <dgm:spPr/>
      <dgm:t>
        <a:bodyPr/>
        <a:lstStyle/>
        <a:p>
          <a:pPr rtl="0"/>
          <a:r>
            <a:rPr lang="en-US" dirty="0" smtClean="0"/>
            <a:t>Mobile App Stores</a:t>
          </a:r>
          <a:endParaRPr lang="en-US" dirty="0"/>
        </a:p>
      </dgm:t>
    </dgm:pt>
    <dgm:pt modelId="{F503ECA1-1C9E-E741-87A0-FEEDA5D03332}" type="parTrans" cxnId="{B7176490-D3F9-6A4C-8CF0-B70CA8650A28}">
      <dgm:prSet/>
      <dgm:spPr/>
      <dgm:t>
        <a:bodyPr/>
        <a:lstStyle/>
        <a:p>
          <a:endParaRPr lang="en-US"/>
        </a:p>
      </dgm:t>
    </dgm:pt>
    <dgm:pt modelId="{CB7225BB-4FE4-3442-B281-AD848E5A0FA6}" type="sibTrans" cxnId="{B7176490-D3F9-6A4C-8CF0-B70CA8650A28}">
      <dgm:prSet/>
      <dgm:spPr/>
      <dgm:t>
        <a:bodyPr/>
        <a:lstStyle/>
        <a:p>
          <a:endParaRPr lang="en-US"/>
        </a:p>
      </dgm:t>
    </dgm:pt>
    <dgm:pt modelId="{746B4C39-1035-1248-83D6-36E289B30BC2}">
      <dgm:prSet/>
      <dgm:spPr/>
      <dgm:t>
        <a:bodyPr/>
        <a:lstStyle/>
        <a:p>
          <a:pPr rtl="0"/>
          <a:r>
            <a:rPr lang="en-US" dirty="0" smtClean="0"/>
            <a:t>App Services</a:t>
          </a:r>
          <a:endParaRPr lang="en-US" dirty="0"/>
        </a:p>
      </dgm:t>
    </dgm:pt>
    <dgm:pt modelId="{C0A1817E-E28F-FC49-871F-F76EA1BA08CD}" type="parTrans" cxnId="{E1BD60DB-DD73-414F-B11A-F367E9D952D5}">
      <dgm:prSet/>
      <dgm:spPr/>
      <dgm:t>
        <a:bodyPr/>
        <a:lstStyle/>
        <a:p>
          <a:endParaRPr lang="en-US"/>
        </a:p>
      </dgm:t>
    </dgm:pt>
    <dgm:pt modelId="{390A6D23-28AA-6642-AC8A-4689334A5308}" type="sibTrans" cxnId="{E1BD60DB-DD73-414F-B11A-F367E9D952D5}">
      <dgm:prSet/>
      <dgm:spPr/>
      <dgm:t>
        <a:bodyPr/>
        <a:lstStyle/>
        <a:p>
          <a:endParaRPr lang="en-US"/>
        </a:p>
      </dgm:t>
    </dgm:pt>
    <dgm:pt modelId="{D9730879-59D9-EC4A-9BAB-2ABD642FD3C1}">
      <dgm:prSet/>
      <dgm:spPr/>
      <dgm:t>
        <a:bodyPr/>
        <a:lstStyle/>
        <a:p>
          <a:pPr rtl="0"/>
          <a:r>
            <a:rPr lang="en-US" dirty="0" smtClean="0"/>
            <a:t>Operations</a:t>
          </a:r>
          <a:endParaRPr lang="en-US" dirty="0"/>
        </a:p>
      </dgm:t>
    </dgm:pt>
    <dgm:pt modelId="{C59BFE08-8234-A54D-885C-87E0C6A6953D}" type="parTrans" cxnId="{ED43FFD0-84A2-D046-ADEC-651475E05D4F}">
      <dgm:prSet/>
      <dgm:spPr/>
      <dgm:t>
        <a:bodyPr/>
        <a:lstStyle/>
        <a:p>
          <a:endParaRPr lang="en-US"/>
        </a:p>
      </dgm:t>
    </dgm:pt>
    <dgm:pt modelId="{B77C82AE-AC35-CA41-8A83-C1D5CE488747}" type="sibTrans" cxnId="{ED43FFD0-84A2-D046-ADEC-651475E05D4F}">
      <dgm:prSet/>
      <dgm:spPr/>
      <dgm:t>
        <a:bodyPr/>
        <a:lstStyle/>
        <a:p>
          <a:endParaRPr lang="en-US"/>
        </a:p>
      </dgm:t>
    </dgm:pt>
    <dgm:pt modelId="{3F21DCB9-B549-B84B-9576-72D2E5E0DB3E}">
      <dgm:prSet/>
      <dgm:spPr/>
      <dgm:t>
        <a:bodyPr/>
        <a:lstStyle/>
        <a:p>
          <a:pPr rtl="0"/>
          <a:r>
            <a:rPr lang="en-US" smtClean="0"/>
            <a:t>Metrics</a:t>
          </a:r>
          <a:endParaRPr lang="en-US"/>
        </a:p>
      </dgm:t>
    </dgm:pt>
    <dgm:pt modelId="{C2E16D2E-36D6-364E-AA7D-00B325E44343}" type="parTrans" cxnId="{2F46FFE3-03BA-6545-8B3E-9A2EAE51C902}">
      <dgm:prSet/>
      <dgm:spPr/>
      <dgm:t>
        <a:bodyPr/>
        <a:lstStyle/>
        <a:p>
          <a:endParaRPr lang="en-US"/>
        </a:p>
      </dgm:t>
    </dgm:pt>
    <dgm:pt modelId="{8C30B23B-F50C-6041-9E82-75E4A7A8DB48}" type="sibTrans" cxnId="{2F46FFE3-03BA-6545-8B3E-9A2EAE51C902}">
      <dgm:prSet/>
      <dgm:spPr/>
      <dgm:t>
        <a:bodyPr/>
        <a:lstStyle/>
        <a:p>
          <a:endParaRPr lang="en-US"/>
        </a:p>
      </dgm:t>
    </dgm:pt>
    <dgm:pt modelId="{A4A8742B-0B5D-A349-B7BE-40E0058ABA61}">
      <dgm:prSet/>
      <dgm:spPr/>
      <dgm:t>
        <a:bodyPr/>
        <a:lstStyle/>
        <a:p>
          <a:pPr rtl="0"/>
          <a:r>
            <a:rPr lang="en-US" smtClean="0"/>
            <a:t>Alerts</a:t>
          </a:r>
          <a:endParaRPr lang="en-US"/>
        </a:p>
      </dgm:t>
    </dgm:pt>
    <dgm:pt modelId="{CFB612EF-4378-0141-91BE-604DF29633E9}" type="parTrans" cxnId="{ABB3A204-1B08-6548-86D5-BA40FBCC3FBA}">
      <dgm:prSet/>
      <dgm:spPr/>
      <dgm:t>
        <a:bodyPr/>
        <a:lstStyle/>
        <a:p>
          <a:endParaRPr lang="en-US"/>
        </a:p>
      </dgm:t>
    </dgm:pt>
    <dgm:pt modelId="{0C8CF4C6-8DF7-1947-8E6C-ECA02BB0B050}" type="sibTrans" cxnId="{ABB3A204-1B08-6548-86D5-BA40FBCC3FBA}">
      <dgm:prSet/>
      <dgm:spPr/>
      <dgm:t>
        <a:bodyPr/>
        <a:lstStyle/>
        <a:p>
          <a:endParaRPr lang="en-US"/>
        </a:p>
      </dgm:t>
    </dgm:pt>
    <dgm:pt modelId="{1AD6E302-CED7-054B-9A3D-FA2381A7AB5E}">
      <dgm:prSet/>
      <dgm:spPr/>
      <dgm:t>
        <a:bodyPr/>
        <a:lstStyle/>
        <a:p>
          <a:pPr rtl="0"/>
          <a:r>
            <a:rPr lang="en-US" smtClean="0"/>
            <a:t>Logs </a:t>
          </a:r>
          <a:endParaRPr lang="en-US"/>
        </a:p>
      </dgm:t>
    </dgm:pt>
    <dgm:pt modelId="{E7F682A4-FBDA-1947-A1BB-543F252D18E4}" type="parTrans" cxnId="{36E5EFCE-37D4-6042-9AFE-2A978F456B4F}">
      <dgm:prSet/>
      <dgm:spPr/>
      <dgm:t>
        <a:bodyPr/>
        <a:lstStyle/>
        <a:p>
          <a:endParaRPr lang="en-US"/>
        </a:p>
      </dgm:t>
    </dgm:pt>
    <dgm:pt modelId="{08633A40-3962-C74B-9D62-88A02279FE7E}" type="sibTrans" cxnId="{36E5EFCE-37D4-6042-9AFE-2A978F456B4F}">
      <dgm:prSet/>
      <dgm:spPr/>
      <dgm:t>
        <a:bodyPr/>
        <a:lstStyle/>
        <a:p>
          <a:endParaRPr lang="en-US"/>
        </a:p>
      </dgm:t>
    </dgm:pt>
    <dgm:pt modelId="{F2318BED-930D-5D48-BEB7-C86434F01FED}">
      <dgm:prSet/>
      <dgm:spPr/>
      <dgm:t>
        <a:bodyPr/>
        <a:lstStyle/>
        <a:p>
          <a:pPr rtl="0"/>
          <a:r>
            <a:rPr lang="en-US" dirty="0" smtClean="0"/>
            <a:t>Back Ups</a:t>
          </a:r>
          <a:endParaRPr lang="en-US" dirty="0"/>
        </a:p>
      </dgm:t>
    </dgm:pt>
    <dgm:pt modelId="{95F0AE77-E3D4-DD4B-A2AE-D6D5BCDE9664}" type="parTrans" cxnId="{7E83C920-5000-F842-A5F6-0A09B3A846F8}">
      <dgm:prSet/>
      <dgm:spPr/>
      <dgm:t>
        <a:bodyPr/>
        <a:lstStyle/>
        <a:p>
          <a:endParaRPr lang="en-US"/>
        </a:p>
      </dgm:t>
    </dgm:pt>
    <dgm:pt modelId="{9675B54E-540C-C249-9455-D27F91644158}" type="sibTrans" cxnId="{7E83C920-5000-F842-A5F6-0A09B3A846F8}">
      <dgm:prSet/>
      <dgm:spPr/>
      <dgm:t>
        <a:bodyPr/>
        <a:lstStyle/>
        <a:p>
          <a:endParaRPr lang="en-US"/>
        </a:p>
      </dgm:t>
    </dgm:pt>
    <dgm:pt modelId="{3E22BC8F-9F06-2349-B88A-F72CA07DAFF8}">
      <dgm:prSet/>
      <dgm:spPr/>
      <dgm:t>
        <a:bodyPr/>
        <a:lstStyle/>
        <a:p>
          <a:pPr rtl="0"/>
          <a:r>
            <a:rPr lang="en-US" smtClean="0"/>
            <a:t>Settings</a:t>
          </a:r>
          <a:endParaRPr lang="en-US"/>
        </a:p>
      </dgm:t>
    </dgm:pt>
    <dgm:pt modelId="{E48BA11F-3D4F-434F-9A1B-80BF0AE3E8E7}" type="parTrans" cxnId="{06002B43-8821-3C4A-82D5-83BB4C4E7021}">
      <dgm:prSet/>
      <dgm:spPr/>
      <dgm:t>
        <a:bodyPr/>
        <a:lstStyle/>
        <a:p>
          <a:endParaRPr lang="en-US"/>
        </a:p>
      </dgm:t>
    </dgm:pt>
    <dgm:pt modelId="{AD55FBFE-3373-1E4A-BA82-AD06D3FCB19F}" type="sibTrans" cxnId="{06002B43-8821-3C4A-82D5-83BB4C4E7021}">
      <dgm:prSet/>
      <dgm:spPr/>
      <dgm:t>
        <a:bodyPr/>
        <a:lstStyle/>
        <a:p>
          <a:endParaRPr lang="en-US"/>
        </a:p>
      </dgm:t>
    </dgm:pt>
    <dgm:pt modelId="{334BECFC-7507-8D44-98FF-CCAEEB899BDE}">
      <dgm:prSet/>
      <dgm:spPr/>
      <dgm:t>
        <a:bodyPr/>
        <a:lstStyle/>
        <a:p>
          <a:pPr rtl="0"/>
          <a:r>
            <a:rPr lang="en-US" smtClean="0"/>
            <a:t>General</a:t>
          </a:r>
          <a:endParaRPr lang="en-US"/>
        </a:p>
      </dgm:t>
    </dgm:pt>
    <dgm:pt modelId="{929BB9FC-85B3-3D48-A5EE-00CA429DED30}" type="parTrans" cxnId="{908F8319-DCAC-6049-BF56-87B95CE86568}">
      <dgm:prSet/>
      <dgm:spPr/>
      <dgm:t>
        <a:bodyPr/>
        <a:lstStyle/>
        <a:p>
          <a:endParaRPr lang="en-US"/>
        </a:p>
      </dgm:t>
    </dgm:pt>
    <dgm:pt modelId="{BD13CD53-CA44-0B42-93C5-C393CABE93E2}" type="sibTrans" cxnId="{908F8319-DCAC-6049-BF56-87B95CE86568}">
      <dgm:prSet/>
      <dgm:spPr/>
      <dgm:t>
        <a:bodyPr/>
        <a:lstStyle/>
        <a:p>
          <a:endParaRPr lang="en-US"/>
        </a:p>
      </dgm:t>
    </dgm:pt>
    <dgm:pt modelId="{159A3892-098B-7642-BFDC-64A074A3921A}">
      <dgm:prSet/>
      <dgm:spPr/>
      <dgm:t>
        <a:bodyPr/>
        <a:lstStyle/>
        <a:p>
          <a:pPr rtl="0"/>
          <a:r>
            <a:rPr lang="en-US" smtClean="0"/>
            <a:t>Security</a:t>
          </a:r>
          <a:endParaRPr lang="en-US"/>
        </a:p>
      </dgm:t>
    </dgm:pt>
    <dgm:pt modelId="{DFDCFB6E-DB4F-654F-948F-32989403E2B2}" type="parTrans" cxnId="{9CA79799-CC39-7345-B561-455809B1A958}">
      <dgm:prSet/>
      <dgm:spPr/>
      <dgm:t>
        <a:bodyPr/>
        <a:lstStyle/>
        <a:p>
          <a:endParaRPr lang="en-US"/>
        </a:p>
      </dgm:t>
    </dgm:pt>
    <dgm:pt modelId="{2E54AB89-FFAF-7249-A321-B98E928FE481}" type="sibTrans" cxnId="{9CA79799-CC39-7345-B561-455809B1A958}">
      <dgm:prSet/>
      <dgm:spPr/>
      <dgm:t>
        <a:bodyPr/>
        <a:lstStyle/>
        <a:p>
          <a:endParaRPr lang="en-US"/>
        </a:p>
      </dgm:t>
    </dgm:pt>
    <dgm:pt modelId="{C2EF2259-8796-FF4B-A464-275FFE7E390F}">
      <dgm:prSet/>
      <dgm:spPr/>
      <dgm:t>
        <a:bodyPr/>
        <a:lstStyle/>
        <a:p>
          <a:pPr rtl="0"/>
          <a:r>
            <a:rPr lang="en-US" dirty="0" smtClean="0"/>
            <a:t>API Keys</a:t>
          </a:r>
          <a:endParaRPr lang="en-US" dirty="0"/>
        </a:p>
      </dgm:t>
    </dgm:pt>
    <dgm:pt modelId="{15D69B7F-5952-5341-9343-0BBBF13EEF00}" type="parTrans" cxnId="{F75DAAC4-3806-2D41-A920-EFA5877ADF1F}">
      <dgm:prSet/>
      <dgm:spPr/>
      <dgm:t>
        <a:bodyPr/>
        <a:lstStyle/>
        <a:p>
          <a:endParaRPr lang="en-US"/>
        </a:p>
      </dgm:t>
    </dgm:pt>
    <dgm:pt modelId="{81F096FD-7053-604D-9917-DEC337A74C17}" type="sibTrans" cxnId="{F75DAAC4-3806-2D41-A920-EFA5877ADF1F}">
      <dgm:prSet/>
      <dgm:spPr/>
      <dgm:t>
        <a:bodyPr/>
        <a:lstStyle/>
        <a:p>
          <a:endParaRPr lang="en-US"/>
        </a:p>
      </dgm:t>
    </dgm:pt>
    <dgm:pt modelId="{F40FFD6A-48FA-914F-8530-71B0C0CB391F}">
      <dgm:prSet/>
      <dgm:spPr/>
      <dgm:t>
        <a:bodyPr/>
        <a:lstStyle/>
        <a:p>
          <a:pPr rtl="0"/>
          <a:r>
            <a:rPr lang="en-US" dirty="0" smtClean="0"/>
            <a:t>Burndown Charts</a:t>
          </a:r>
          <a:endParaRPr lang="en-US" dirty="0"/>
        </a:p>
      </dgm:t>
    </dgm:pt>
    <dgm:pt modelId="{9C44DC7E-2265-344C-A88E-24D0BCD4F931}" type="parTrans" cxnId="{0EF676BC-6F64-8643-B4B1-207849249B91}">
      <dgm:prSet/>
      <dgm:spPr/>
      <dgm:t>
        <a:bodyPr/>
        <a:lstStyle/>
        <a:p>
          <a:endParaRPr lang="en-US"/>
        </a:p>
      </dgm:t>
    </dgm:pt>
    <dgm:pt modelId="{8ED174E6-7317-CE48-92A1-902522D77F08}" type="sibTrans" cxnId="{0EF676BC-6F64-8643-B4B1-207849249B91}">
      <dgm:prSet/>
      <dgm:spPr/>
      <dgm:t>
        <a:bodyPr/>
        <a:lstStyle/>
        <a:p>
          <a:endParaRPr lang="en-US"/>
        </a:p>
      </dgm:t>
    </dgm:pt>
    <dgm:pt modelId="{EA0CBC75-F43F-D84C-9E10-48B59A6FAB88}" type="pres">
      <dgm:prSet presAssocID="{4C2928C7-D459-2A46-BD05-AF8812DC835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1BCFDD4-5CA9-5541-BAFB-F775BB05DEAE}" type="pres">
      <dgm:prSet presAssocID="{29A87A30-D2C1-6742-AE85-3A028DBB2EC9}" presName="composite" presStyleCnt="0"/>
      <dgm:spPr/>
    </dgm:pt>
    <dgm:pt modelId="{BB6D5E02-FDCD-6D4D-8A16-C492CC8F3B46}" type="pres">
      <dgm:prSet presAssocID="{29A87A30-D2C1-6742-AE85-3A028DBB2EC9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A10EE0-1255-1D41-A683-E9229694CADB}" type="pres">
      <dgm:prSet presAssocID="{29A87A30-D2C1-6742-AE85-3A028DBB2EC9}" presName="desTx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58A7E1-FC6C-EC48-91E6-C4342884913A}" type="pres">
      <dgm:prSet presAssocID="{3B5D2A97-BAD3-5B4E-8BB6-5F36938034BD}" presName="space" presStyleCnt="0"/>
      <dgm:spPr/>
    </dgm:pt>
    <dgm:pt modelId="{6FB5379A-0B0C-9A46-99C7-9C9112E35EE8}" type="pres">
      <dgm:prSet presAssocID="{B5104959-8539-3B42-874C-B6A0AFC21227}" presName="composite" presStyleCnt="0"/>
      <dgm:spPr/>
    </dgm:pt>
    <dgm:pt modelId="{27FCBC58-490C-E749-B085-FB95830A7148}" type="pres">
      <dgm:prSet presAssocID="{B5104959-8539-3B42-874C-B6A0AFC21227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031C7D-78AA-5846-8E83-49B655EED646}" type="pres">
      <dgm:prSet presAssocID="{B5104959-8539-3B42-874C-B6A0AFC21227}" presName="desTx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287CB4-73A9-F34D-BD6F-8212A5921C28}" type="pres">
      <dgm:prSet presAssocID="{7863D57A-837B-4E4E-B711-7C0B2559F488}" presName="space" presStyleCnt="0"/>
      <dgm:spPr/>
    </dgm:pt>
    <dgm:pt modelId="{2A8568EB-388C-474B-B29C-2B9849E36887}" type="pres">
      <dgm:prSet presAssocID="{20EF8912-FF62-0541-8501-EBAC1A9606CA}" presName="composite" presStyleCnt="0"/>
      <dgm:spPr/>
    </dgm:pt>
    <dgm:pt modelId="{8D598F1E-55B7-C04E-BFA6-0C55AC6CB7CD}" type="pres">
      <dgm:prSet presAssocID="{20EF8912-FF62-0541-8501-EBAC1A9606CA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488B5B-F2E0-6445-BEAD-BDC3E6A64326}" type="pres">
      <dgm:prSet presAssocID="{20EF8912-FF62-0541-8501-EBAC1A9606CA}" presName="desTx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B83707-35C0-B148-9569-71CB9B19FF92}" type="pres">
      <dgm:prSet presAssocID="{539AAB2A-7322-2045-A6B9-12F2D9304FAF}" presName="space" presStyleCnt="0"/>
      <dgm:spPr/>
    </dgm:pt>
    <dgm:pt modelId="{E6851B85-9C0C-D44B-A518-3E7CC2924F08}" type="pres">
      <dgm:prSet presAssocID="{D9730879-59D9-EC4A-9BAB-2ABD642FD3C1}" presName="composite" presStyleCnt="0"/>
      <dgm:spPr/>
    </dgm:pt>
    <dgm:pt modelId="{C91F2557-6BC5-AE46-95B7-F59070CC5F35}" type="pres">
      <dgm:prSet presAssocID="{D9730879-59D9-EC4A-9BAB-2ABD642FD3C1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1F0540-9B6A-0541-9059-A6067115B85C}" type="pres">
      <dgm:prSet presAssocID="{D9730879-59D9-EC4A-9BAB-2ABD642FD3C1}" presName="desTx" presStyleLbl="align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7ACB6F-4455-EF48-8823-D90F187F5B0F}" type="pres">
      <dgm:prSet presAssocID="{B77C82AE-AC35-CA41-8A83-C1D5CE488747}" presName="space" presStyleCnt="0"/>
      <dgm:spPr/>
    </dgm:pt>
    <dgm:pt modelId="{F8B38CD5-661D-154C-BA68-E5445F46F032}" type="pres">
      <dgm:prSet presAssocID="{3E22BC8F-9F06-2349-B88A-F72CA07DAFF8}" presName="composite" presStyleCnt="0"/>
      <dgm:spPr/>
    </dgm:pt>
    <dgm:pt modelId="{35238730-BEC0-954C-936B-F6713B1CA00D}" type="pres">
      <dgm:prSet presAssocID="{3E22BC8F-9F06-2349-B88A-F72CA07DAFF8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FA2894-D029-4447-9DAF-DCF50FA017F5}" type="pres">
      <dgm:prSet presAssocID="{3E22BC8F-9F06-2349-B88A-F72CA07DAFF8}" presName="desTx" presStyleLbl="align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0FE2691-93C5-3849-ADBB-8D60215DC9BB}" type="presOf" srcId="{F2318BED-930D-5D48-BEB7-C86434F01FED}" destId="{421F0540-9B6A-0541-9059-A6067115B85C}" srcOrd="0" destOrd="3" presId="urn:microsoft.com/office/officeart/2005/8/layout/hList1"/>
    <dgm:cxn modelId="{F6FCDD6E-7356-0848-B0FA-C1A428636505}" srcId="{29A87A30-D2C1-6742-AE85-3A028DBB2EC9}" destId="{98C826D8-03F9-204F-BC13-0CC4C910792E}" srcOrd="0" destOrd="0" parTransId="{BE8B0CC1-5951-ED40-BC07-E6A09AF2AFCD}" sibTransId="{C03C6922-896A-F945-A6EF-F118AAB15AC7}"/>
    <dgm:cxn modelId="{E1BD60DB-DD73-414F-B11A-F367E9D952D5}" srcId="{20EF8912-FF62-0541-8501-EBAC1A9606CA}" destId="{746B4C39-1035-1248-83D6-36E289B30BC2}" srcOrd="2" destOrd="0" parTransId="{C0A1817E-E28F-FC49-871F-F76EA1BA08CD}" sibTransId="{390A6D23-28AA-6642-AC8A-4689334A5308}"/>
    <dgm:cxn modelId="{B7176490-D3F9-6A4C-8CF0-B70CA8650A28}" srcId="{20EF8912-FF62-0541-8501-EBAC1A9606CA}" destId="{244D1B01-D6CC-3247-8840-67BB9695CB40}" srcOrd="1" destOrd="0" parTransId="{F503ECA1-1C9E-E741-87A0-FEEDA5D03332}" sibTransId="{CB7225BB-4FE4-3442-B281-AD848E5A0FA6}"/>
    <dgm:cxn modelId="{9CA79799-CC39-7345-B561-455809B1A958}" srcId="{3E22BC8F-9F06-2349-B88A-F72CA07DAFF8}" destId="{159A3892-098B-7642-BFDC-64A074A3921A}" srcOrd="1" destOrd="0" parTransId="{DFDCFB6E-DB4F-654F-948F-32989403E2B2}" sibTransId="{2E54AB89-FFAF-7249-A321-B98E928FE481}"/>
    <dgm:cxn modelId="{FBC06844-4D36-D44C-80DB-5641CDE7C8FF}" type="presOf" srcId="{746B4C39-1035-1248-83D6-36E289B30BC2}" destId="{A5488B5B-F2E0-6445-BEAD-BDC3E6A64326}" srcOrd="0" destOrd="2" presId="urn:microsoft.com/office/officeart/2005/8/layout/hList1"/>
    <dgm:cxn modelId="{8B670ADF-552E-204F-81CD-B1B5559DC29D}" srcId="{4C2928C7-D459-2A46-BD05-AF8812DC8354}" destId="{29A87A30-D2C1-6742-AE85-3A028DBB2EC9}" srcOrd="0" destOrd="0" parTransId="{5E637F8A-5FE6-D748-8630-95BACEFD80AD}" sibTransId="{3B5D2A97-BAD3-5B4E-8BB6-5F36938034BD}"/>
    <dgm:cxn modelId="{6DA6EC08-1198-014F-9356-F013E1B97263}" srcId="{B5104959-8539-3B42-874C-B6A0AFC21227}" destId="{404B59EC-5E50-E944-BCF2-92B7FCDBA828}" srcOrd="0" destOrd="0" parTransId="{88EBC70C-DE8E-1541-9573-14CC71EA72A4}" sibTransId="{5EF8BBFF-FE6E-0F4C-AF30-787C87A5A3AE}"/>
    <dgm:cxn modelId="{62BCD979-0162-734D-B313-D39D26695F4D}" srcId="{4C2928C7-D459-2A46-BD05-AF8812DC8354}" destId="{20EF8912-FF62-0541-8501-EBAC1A9606CA}" srcOrd="2" destOrd="0" parTransId="{1AFE1476-44DC-5440-B291-3BF3B7389A24}" sibTransId="{539AAB2A-7322-2045-A6B9-12F2D9304FAF}"/>
    <dgm:cxn modelId="{BEC3C3B8-7C03-704F-8C22-C0648EA2F5A4}" type="presOf" srcId="{D9730879-59D9-EC4A-9BAB-2ABD642FD3C1}" destId="{C91F2557-6BC5-AE46-95B7-F59070CC5F35}" srcOrd="0" destOrd="0" presId="urn:microsoft.com/office/officeart/2005/8/layout/hList1"/>
    <dgm:cxn modelId="{8A05E7EC-72DC-7343-9BDC-6C6AAFE876A4}" type="presOf" srcId="{244D1B01-D6CC-3247-8840-67BB9695CB40}" destId="{A5488B5B-F2E0-6445-BEAD-BDC3E6A64326}" srcOrd="0" destOrd="1" presId="urn:microsoft.com/office/officeart/2005/8/layout/hList1"/>
    <dgm:cxn modelId="{326DBDA2-9FE1-804D-98BE-AD68D24C6E26}" type="presOf" srcId="{404B59EC-5E50-E944-BCF2-92B7FCDBA828}" destId="{65031C7D-78AA-5846-8E83-49B655EED646}" srcOrd="0" destOrd="0" presId="urn:microsoft.com/office/officeart/2005/8/layout/hList1"/>
    <dgm:cxn modelId="{FF619835-29B6-E744-9492-BF16E26A4D29}" type="presOf" srcId="{15122CC0-0F89-2749-8FD7-CCCF4FBA63C8}" destId="{0BA10EE0-1255-1D41-A683-E9229694CADB}" srcOrd="0" destOrd="2" presId="urn:microsoft.com/office/officeart/2005/8/layout/hList1"/>
    <dgm:cxn modelId="{166C70CE-0969-0549-99B7-FFB18E4D3ED7}" type="presOf" srcId="{20EF8912-FF62-0541-8501-EBAC1A9606CA}" destId="{8D598F1E-55B7-C04E-BFA6-0C55AC6CB7CD}" srcOrd="0" destOrd="0" presId="urn:microsoft.com/office/officeart/2005/8/layout/hList1"/>
    <dgm:cxn modelId="{BAFBCA63-7E21-A747-AABE-0D47A4439C2C}" type="presOf" srcId="{B5104959-8539-3B42-874C-B6A0AFC21227}" destId="{27FCBC58-490C-E749-B085-FB95830A7148}" srcOrd="0" destOrd="0" presId="urn:microsoft.com/office/officeart/2005/8/layout/hList1"/>
    <dgm:cxn modelId="{D59282AA-5C29-7D46-A378-C3877466DEF4}" srcId="{29A87A30-D2C1-6742-AE85-3A028DBB2EC9}" destId="{A0983EDE-B53F-3642-BCBC-E48F080A515E}" srcOrd="1" destOrd="0" parTransId="{B8EBCDA8-A232-5645-9F1B-DB1F24532EE3}" sibTransId="{2AC0F9A6-7CE5-364B-9E9C-DC5D11D2413A}"/>
    <dgm:cxn modelId="{260ED26A-5295-4842-A29A-DF9E60209F6D}" type="presOf" srcId="{98C826D8-03F9-204F-BC13-0CC4C910792E}" destId="{0BA10EE0-1255-1D41-A683-E9229694CADB}" srcOrd="0" destOrd="0" presId="urn:microsoft.com/office/officeart/2005/8/layout/hList1"/>
    <dgm:cxn modelId="{E262F938-F478-A243-B8FE-C039C49EBB17}" type="presOf" srcId="{3E22BC8F-9F06-2349-B88A-F72CA07DAFF8}" destId="{35238730-BEC0-954C-936B-F6713B1CA00D}" srcOrd="0" destOrd="0" presId="urn:microsoft.com/office/officeart/2005/8/layout/hList1"/>
    <dgm:cxn modelId="{908F8319-DCAC-6049-BF56-87B95CE86568}" srcId="{3E22BC8F-9F06-2349-B88A-F72CA07DAFF8}" destId="{334BECFC-7507-8D44-98FF-CCAEEB899BDE}" srcOrd="0" destOrd="0" parTransId="{929BB9FC-85B3-3D48-A5EE-00CA429DED30}" sibTransId="{BD13CD53-CA44-0B42-93C5-C393CABE93E2}"/>
    <dgm:cxn modelId="{789C7779-E3AE-434B-882B-86A40C588F2E}" type="presOf" srcId="{3F21DCB9-B549-B84B-9576-72D2E5E0DB3E}" destId="{421F0540-9B6A-0541-9059-A6067115B85C}" srcOrd="0" destOrd="0" presId="urn:microsoft.com/office/officeart/2005/8/layout/hList1"/>
    <dgm:cxn modelId="{6F7CDF1F-3B11-3141-B41D-58874302BB34}" type="presOf" srcId="{29A87A30-D2C1-6742-AE85-3A028DBB2EC9}" destId="{BB6D5E02-FDCD-6D4D-8A16-C492CC8F3B46}" srcOrd="0" destOrd="0" presId="urn:microsoft.com/office/officeart/2005/8/layout/hList1"/>
    <dgm:cxn modelId="{F75DAAC4-3806-2D41-A920-EFA5877ADF1F}" srcId="{3E22BC8F-9F06-2349-B88A-F72CA07DAFF8}" destId="{C2EF2259-8796-FF4B-A464-275FFE7E390F}" srcOrd="2" destOrd="0" parTransId="{15D69B7F-5952-5341-9343-0BBBF13EEF00}" sibTransId="{81F096FD-7053-604D-9917-DEC337A74C17}"/>
    <dgm:cxn modelId="{4FA40EF7-CBF3-0043-A99E-C5A802038216}" type="presOf" srcId="{1AD6E302-CED7-054B-9A3D-FA2381A7AB5E}" destId="{421F0540-9B6A-0541-9059-A6067115B85C}" srcOrd="0" destOrd="2" presId="urn:microsoft.com/office/officeart/2005/8/layout/hList1"/>
    <dgm:cxn modelId="{ABB3A204-1B08-6548-86D5-BA40FBCC3FBA}" srcId="{D9730879-59D9-EC4A-9BAB-2ABD642FD3C1}" destId="{A4A8742B-0B5D-A349-B7BE-40E0058ABA61}" srcOrd="1" destOrd="0" parTransId="{CFB612EF-4378-0141-91BE-604DF29633E9}" sibTransId="{0C8CF4C6-8DF7-1947-8E6C-ECA02BB0B050}"/>
    <dgm:cxn modelId="{36E5EFCE-37D4-6042-9AFE-2A978F456B4F}" srcId="{D9730879-59D9-EC4A-9BAB-2ABD642FD3C1}" destId="{1AD6E302-CED7-054B-9A3D-FA2381A7AB5E}" srcOrd="2" destOrd="0" parTransId="{E7F682A4-FBDA-1947-A1BB-543F252D18E4}" sibTransId="{08633A40-3962-C74B-9D62-88A02279FE7E}"/>
    <dgm:cxn modelId="{8A11E20A-C113-5A4D-85FF-CD01097479E0}" type="presOf" srcId="{F40FFD6A-48FA-914F-8530-71B0C0CB391F}" destId="{65031C7D-78AA-5846-8E83-49B655EED646}" srcOrd="0" destOrd="2" presId="urn:microsoft.com/office/officeart/2005/8/layout/hList1"/>
    <dgm:cxn modelId="{4FC92598-A76E-B740-9C54-80557BE73E88}" type="presOf" srcId="{159A3892-098B-7642-BFDC-64A074A3921A}" destId="{90FA2894-D029-4447-9DAF-DCF50FA017F5}" srcOrd="0" destOrd="1" presId="urn:microsoft.com/office/officeart/2005/8/layout/hList1"/>
    <dgm:cxn modelId="{8CA03DFC-3903-7C41-A0D6-A2A85244A5F3}" type="presOf" srcId="{A0983EDE-B53F-3642-BCBC-E48F080A515E}" destId="{0BA10EE0-1255-1D41-A683-E9229694CADB}" srcOrd="0" destOrd="1" presId="urn:microsoft.com/office/officeart/2005/8/layout/hList1"/>
    <dgm:cxn modelId="{447EFBC2-7472-6C49-8C9C-20FA9CB1EBC8}" srcId="{B5104959-8539-3B42-874C-B6A0AFC21227}" destId="{9CCEBDB8-12EE-AB4B-8731-2AB25E4886A1}" srcOrd="1" destOrd="0" parTransId="{8EC9F94E-63A6-494B-975C-F2E6B12D1828}" sibTransId="{EE66CE70-FAB1-F24F-8C25-DEEAD9C8D9CB}"/>
    <dgm:cxn modelId="{7E83C920-5000-F842-A5F6-0A09B3A846F8}" srcId="{D9730879-59D9-EC4A-9BAB-2ABD642FD3C1}" destId="{F2318BED-930D-5D48-BEB7-C86434F01FED}" srcOrd="3" destOrd="0" parTransId="{95F0AE77-E3D4-DD4B-A2AE-D6D5BCDE9664}" sibTransId="{9675B54E-540C-C249-9455-D27F91644158}"/>
    <dgm:cxn modelId="{CDE7D98F-0CB3-DA40-A59B-8BE4A903D292}" type="presOf" srcId="{C2EF2259-8796-FF4B-A464-275FFE7E390F}" destId="{90FA2894-D029-4447-9DAF-DCF50FA017F5}" srcOrd="0" destOrd="2" presId="urn:microsoft.com/office/officeart/2005/8/layout/hList1"/>
    <dgm:cxn modelId="{F219D4FB-5EC3-0040-B7A8-5504ED5B63A9}" type="presOf" srcId="{BCA88E74-53BD-1C41-A136-153F9049046D}" destId="{A5488B5B-F2E0-6445-BEAD-BDC3E6A64326}" srcOrd="0" destOrd="0" presId="urn:microsoft.com/office/officeart/2005/8/layout/hList1"/>
    <dgm:cxn modelId="{0EAF6A77-4A1E-114F-9598-2F9A4453F785}" srcId="{20EF8912-FF62-0541-8501-EBAC1A9606CA}" destId="{BCA88E74-53BD-1C41-A136-153F9049046D}" srcOrd="0" destOrd="0" parTransId="{E45E737F-B99D-CF4D-9049-FFE5F78B7419}" sibTransId="{8EF7E0D8-AF43-0841-8509-EC1633B54522}"/>
    <dgm:cxn modelId="{0F8186CB-DF20-C646-A6AA-EFA90D86F699}" type="presOf" srcId="{9CCEBDB8-12EE-AB4B-8731-2AB25E4886A1}" destId="{65031C7D-78AA-5846-8E83-49B655EED646}" srcOrd="0" destOrd="1" presId="urn:microsoft.com/office/officeart/2005/8/layout/hList1"/>
    <dgm:cxn modelId="{E993EC12-6863-D346-9A5A-833DC8BE60B8}" type="presOf" srcId="{118C6DAA-BF31-DE48-9AE9-C3D43F1DA932}" destId="{0BA10EE0-1255-1D41-A683-E9229694CADB}" srcOrd="0" destOrd="3" presId="urn:microsoft.com/office/officeart/2005/8/layout/hList1"/>
    <dgm:cxn modelId="{5CCAEB35-73B0-0640-840D-F3CBA5A37280}" srcId="{29A87A30-D2C1-6742-AE85-3A028DBB2EC9}" destId="{15122CC0-0F89-2749-8FD7-CCCF4FBA63C8}" srcOrd="2" destOrd="0" parTransId="{1ABC8BA0-646C-1842-B1EA-72F2E7E91910}" sibTransId="{3A62E999-71AF-744C-B4AC-7071D59DDAD5}"/>
    <dgm:cxn modelId="{44AAC2FC-7CEE-F644-B0FF-0C46067E3324}" type="presOf" srcId="{334BECFC-7507-8D44-98FF-CCAEEB899BDE}" destId="{90FA2894-D029-4447-9DAF-DCF50FA017F5}" srcOrd="0" destOrd="0" presId="urn:microsoft.com/office/officeart/2005/8/layout/hList1"/>
    <dgm:cxn modelId="{8E18A466-C519-9643-8189-BFEF047A4A38}" srcId="{29A87A30-D2C1-6742-AE85-3A028DBB2EC9}" destId="{118C6DAA-BF31-DE48-9AE9-C3D43F1DA932}" srcOrd="3" destOrd="0" parTransId="{6484BA7D-A308-894B-B856-16793C2A8CEA}" sibTransId="{AE06A440-4E34-5245-A429-00D4804DC65E}"/>
    <dgm:cxn modelId="{ED43FFD0-84A2-D046-ADEC-651475E05D4F}" srcId="{4C2928C7-D459-2A46-BD05-AF8812DC8354}" destId="{D9730879-59D9-EC4A-9BAB-2ABD642FD3C1}" srcOrd="3" destOrd="0" parTransId="{C59BFE08-8234-A54D-885C-87E0C6A6953D}" sibTransId="{B77C82AE-AC35-CA41-8A83-C1D5CE488747}"/>
    <dgm:cxn modelId="{06002B43-8821-3C4A-82D5-83BB4C4E7021}" srcId="{4C2928C7-D459-2A46-BD05-AF8812DC8354}" destId="{3E22BC8F-9F06-2349-B88A-F72CA07DAFF8}" srcOrd="4" destOrd="0" parTransId="{E48BA11F-3D4F-434F-9A1B-80BF0AE3E8E7}" sibTransId="{AD55FBFE-3373-1E4A-BA82-AD06D3FCB19F}"/>
    <dgm:cxn modelId="{76A701CA-0009-5E45-8B64-EEE3DF0DEE34}" srcId="{4C2928C7-D459-2A46-BD05-AF8812DC8354}" destId="{B5104959-8539-3B42-874C-B6A0AFC21227}" srcOrd="1" destOrd="0" parTransId="{DBFEE0B1-C29E-144D-9A5D-A2F1906B909B}" sibTransId="{7863D57A-837B-4E4E-B711-7C0B2559F488}"/>
    <dgm:cxn modelId="{125B7D77-1326-6944-8692-5D865B6141DF}" type="presOf" srcId="{A4A8742B-0B5D-A349-B7BE-40E0058ABA61}" destId="{421F0540-9B6A-0541-9059-A6067115B85C}" srcOrd="0" destOrd="1" presId="urn:microsoft.com/office/officeart/2005/8/layout/hList1"/>
    <dgm:cxn modelId="{0EF676BC-6F64-8643-B4B1-207849249B91}" srcId="{B5104959-8539-3B42-874C-B6A0AFC21227}" destId="{F40FFD6A-48FA-914F-8530-71B0C0CB391F}" srcOrd="2" destOrd="0" parTransId="{9C44DC7E-2265-344C-A88E-24D0BCD4F931}" sibTransId="{8ED174E6-7317-CE48-92A1-902522D77F08}"/>
    <dgm:cxn modelId="{2F46FFE3-03BA-6545-8B3E-9A2EAE51C902}" srcId="{D9730879-59D9-EC4A-9BAB-2ABD642FD3C1}" destId="{3F21DCB9-B549-B84B-9576-72D2E5E0DB3E}" srcOrd="0" destOrd="0" parTransId="{C2E16D2E-36D6-364E-AA7D-00B325E44343}" sibTransId="{8C30B23B-F50C-6041-9E82-75E4A7A8DB48}"/>
    <dgm:cxn modelId="{4A6C3087-26DB-E64B-860A-E8A5A65ED9E3}" type="presOf" srcId="{4C2928C7-D459-2A46-BD05-AF8812DC8354}" destId="{EA0CBC75-F43F-D84C-9E10-48B59A6FAB88}" srcOrd="0" destOrd="0" presId="urn:microsoft.com/office/officeart/2005/8/layout/hList1"/>
    <dgm:cxn modelId="{B265E9D8-7B89-6244-9556-6AAAA3F30B56}" type="presParOf" srcId="{EA0CBC75-F43F-D84C-9E10-48B59A6FAB88}" destId="{A1BCFDD4-5CA9-5541-BAFB-F775BB05DEAE}" srcOrd="0" destOrd="0" presId="urn:microsoft.com/office/officeart/2005/8/layout/hList1"/>
    <dgm:cxn modelId="{FA9D5EDF-846F-144D-9904-AF1019389EDC}" type="presParOf" srcId="{A1BCFDD4-5CA9-5541-BAFB-F775BB05DEAE}" destId="{BB6D5E02-FDCD-6D4D-8A16-C492CC8F3B46}" srcOrd="0" destOrd="0" presId="urn:microsoft.com/office/officeart/2005/8/layout/hList1"/>
    <dgm:cxn modelId="{E1974ECF-1D3A-DE44-B098-D384F99AA49E}" type="presParOf" srcId="{A1BCFDD4-5CA9-5541-BAFB-F775BB05DEAE}" destId="{0BA10EE0-1255-1D41-A683-E9229694CADB}" srcOrd="1" destOrd="0" presId="urn:microsoft.com/office/officeart/2005/8/layout/hList1"/>
    <dgm:cxn modelId="{439D2769-9680-EE49-AD3E-E987FD06FDF1}" type="presParOf" srcId="{EA0CBC75-F43F-D84C-9E10-48B59A6FAB88}" destId="{DD58A7E1-FC6C-EC48-91E6-C4342884913A}" srcOrd="1" destOrd="0" presId="urn:microsoft.com/office/officeart/2005/8/layout/hList1"/>
    <dgm:cxn modelId="{F3C45895-AC23-A14A-8FE6-580B3E6FFEC7}" type="presParOf" srcId="{EA0CBC75-F43F-D84C-9E10-48B59A6FAB88}" destId="{6FB5379A-0B0C-9A46-99C7-9C9112E35EE8}" srcOrd="2" destOrd="0" presId="urn:microsoft.com/office/officeart/2005/8/layout/hList1"/>
    <dgm:cxn modelId="{4C6DF782-781C-2B4B-B837-4E06C68B669A}" type="presParOf" srcId="{6FB5379A-0B0C-9A46-99C7-9C9112E35EE8}" destId="{27FCBC58-490C-E749-B085-FB95830A7148}" srcOrd="0" destOrd="0" presId="urn:microsoft.com/office/officeart/2005/8/layout/hList1"/>
    <dgm:cxn modelId="{A571164D-7D01-A947-AFDC-1E7DE329B33B}" type="presParOf" srcId="{6FB5379A-0B0C-9A46-99C7-9C9112E35EE8}" destId="{65031C7D-78AA-5846-8E83-49B655EED646}" srcOrd="1" destOrd="0" presId="urn:microsoft.com/office/officeart/2005/8/layout/hList1"/>
    <dgm:cxn modelId="{B4F53127-7696-E944-B1A1-51BD3A516A05}" type="presParOf" srcId="{EA0CBC75-F43F-D84C-9E10-48B59A6FAB88}" destId="{4B287CB4-73A9-F34D-BD6F-8212A5921C28}" srcOrd="3" destOrd="0" presId="urn:microsoft.com/office/officeart/2005/8/layout/hList1"/>
    <dgm:cxn modelId="{9776CCCB-90C4-594C-8DBE-F64EC17B3A07}" type="presParOf" srcId="{EA0CBC75-F43F-D84C-9E10-48B59A6FAB88}" destId="{2A8568EB-388C-474B-B29C-2B9849E36887}" srcOrd="4" destOrd="0" presId="urn:microsoft.com/office/officeart/2005/8/layout/hList1"/>
    <dgm:cxn modelId="{9C2AE1E9-52C4-A341-8217-4C911E95BF53}" type="presParOf" srcId="{2A8568EB-388C-474B-B29C-2B9849E36887}" destId="{8D598F1E-55B7-C04E-BFA6-0C55AC6CB7CD}" srcOrd="0" destOrd="0" presId="urn:microsoft.com/office/officeart/2005/8/layout/hList1"/>
    <dgm:cxn modelId="{A3984518-04F8-CC4A-8BAA-FEBD11B2BD4C}" type="presParOf" srcId="{2A8568EB-388C-474B-B29C-2B9849E36887}" destId="{A5488B5B-F2E0-6445-BEAD-BDC3E6A64326}" srcOrd="1" destOrd="0" presId="urn:microsoft.com/office/officeart/2005/8/layout/hList1"/>
    <dgm:cxn modelId="{E7415512-9DC5-EC45-B1D2-079768D2E2A6}" type="presParOf" srcId="{EA0CBC75-F43F-D84C-9E10-48B59A6FAB88}" destId="{46B83707-35C0-B148-9569-71CB9B19FF92}" srcOrd="5" destOrd="0" presId="urn:microsoft.com/office/officeart/2005/8/layout/hList1"/>
    <dgm:cxn modelId="{56E632F5-5C08-0F41-9BF9-1936BC913C94}" type="presParOf" srcId="{EA0CBC75-F43F-D84C-9E10-48B59A6FAB88}" destId="{E6851B85-9C0C-D44B-A518-3E7CC2924F08}" srcOrd="6" destOrd="0" presId="urn:microsoft.com/office/officeart/2005/8/layout/hList1"/>
    <dgm:cxn modelId="{344AA133-8353-1343-83C3-5FAD8FAD3E66}" type="presParOf" srcId="{E6851B85-9C0C-D44B-A518-3E7CC2924F08}" destId="{C91F2557-6BC5-AE46-95B7-F59070CC5F35}" srcOrd="0" destOrd="0" presId="urn:microsoft.com/office/officeart/2005/8/layout/hList1"/>
    <dgm:cxn modelId="{06021955-648C-D441-94CB-0A479BEDDEBD}" type="presParOf" srcId="{E6851B85-9C0C-D44B-A518-3E7CC2924F08}" destId="{421F0540-9B6A-0541-9059-A6067115B85C}" srcOrd="1" destOrd="0" presId="urn:microsoft.com/office/officeart/2005/8/layout/hList1"/>
    <dgm:cxn modelId="{F69B70BF-0849-E044-885C-ADACA0975901}" type="presParOf" srcId="{EA0CBC75-F43F-D84C-9E10-48B59A6FAB88}" destId="{AC7ACB6F-4455-EF48-8823-D90F187F5B0F}" srcOrd="7" destOrd="0" presId="urn:microsoft.com/office/officeart/2005/8/layout/hList1"/>
    <dgm:cxn modelId="{2B4699DD-7313-9646-9187-5A22F412A74A}" type="presParOf" srcId="{EA0CBC75-F43F-D84C-9E10-48B59A6FAB88}" destId="{F8B38CD5-661D-154C-BA68-E5445F46F032}" srcOrd="8" destOrd="0" presId="urn:microsoft.com/office/officeart/2005/8/layout/hList1"/>
    <dgm:cxn modelId="{2FA4E0DE-87F8-6041-81DE-5747A3BCD90B}" type="presParOf" srcId="{F8B38CD5-661D-154C-BA68-E5445F46F032}" destId="{35238730-BEC0-954C-936B-F6713B1CA00D}" srcOrd="0" destOrd="0" presId="urn:microsoft.com/office/officeart/2005/8/layout/hList1"/>
    <dgm:cxn modelId="{DB6750FF-CF84-D741-BDD6-58A8DA28C124}" type="presParOf" srcId="{F8B38CD5-661D-154C-BA68-E5445F46F032}" destId="{90FA2894-D029-4447-9DAF-DCF50FA017F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BCD1758-D298-8142-A96B-92BEECB604C5}" type="doc">
      <dgm:prSet loTypeId="urn:microsoft.com/office/officeart/2005/8/layout/venn2" loCatId="process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F3C8A99-2BF4-8A4B-8096-71176A633585}">
      <dgm:prSet/>
      <dgm:spPr>
        <a:solidFill>
          <a:srgbClr val="BBE6F8"/>
        </a:solidFill>
        <a:ln>
          <a:noFill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1780B9"/>
              </a:solidFill>
            </a:rPr>
            <a:t>SCRUM Master </a:t>
          </a:r>
          <a:endParaRPr lang="en-US" dirty="0">
            <a:solidFill>
              <a:srgbClr val="1780B9"/>
            </a:solidFill>
          </a:endParaRPr>
        </a:p>
      </dgm:t>
    </dgm:pt>
    <dgm:pt modelId="{A98B438A-5D0C-3A4A-8A69-C84871B670D2}" type="parTrans" cxnId="{D801A7B8-8621-A842-849B-FABD2DF1E160}">
      <dgm:prSet/>
      <dgm:spPr/>
      <dgm:t>
        <a:bodyPr/>
        <a:lstStyle/>
        <a:p>
          <a:endParaRPr lang="en-US"/>
        </a:p>
      </dgm:t>
    </dgm:pt>
    <dgm:pt modelId="{B3F92EB5-D9E7-814D-A0C3-EBB3446B6C12}" type="sibTrans" cxnId="{D801A7B8-8621-A842-849B-FABD2DF1E160}">
      <dgm:prSet/>
      <dgm:spPr/>
      <dgm:t>
        <a:bodyPr/>
        <a:lstStyle/>
        <a:p>
          <a:endParaRPr lang="en-US"/>
        </a:p>
      </dgm:t>
    </dgm:pt>
    <dgm:pt modelId="{61C201D3-ECE0-7F4F-9B60-35F3745538C9}">
      <dgm:prSet/>
      <dgm:spPr>
        <a:solidFill>
          <a:schemeClr val="bg1"/>
        </a:solidFill>
        <a:ln>
          <a:noFill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1780B9"/>
              </a:solidFill>
            </a:rPr>
            <a:t>Business Engineer</a:t>
          </a:r>
          <a:endParaRPr lang="en-US" dirty="0">
            <a:solidFill>
              <a:srgbClr val="1780B9"/>
            </a:solidFill>
          </a:endParaRPr>
        </a:p>
      </dgm:t>
    </dgm:pt>
    <dgm:pt modelId="{DD0DCADB-6256-1140-B917-129F9BD64AB1}" type="parTrans" cxnId="{80C6D67D-7C01-CC4E-BA42-1BCCCA6DA19D}">
      <dgm:prSet/>
      <dgm:spPr/>
      <dgm:t>
        <a:bodyPr/>
        <a:lstStyle/>
        <a:p>
          <a:endParaRPr lang="en-US"/>
        </a:p>
      </dgm:t>
    </dgm:pt>
    <dgm:pt modelId="{5DC22CF5-98CF-DC49-82CC-1E43E749C5CF}" type="sibTrans" cxnId="{80C6D67D-7C01-CC4E-BA42-1BCCCA6DA19D}">
      <dgm:prSet/>
      <dgm:spPr/>
      <dgm:t>
        <a:bodyPr/>
        <a:lstStyle/>
        <a:p>
          <a:endParaRPr lang="en-US"/>
        </a:p>
      </dgm:t>
    </dgm:pt>
    <dgm:pt modelId="{D89D1368-09CC-2646-AF1D-381BCAD241E6}">
      <dgm:prSet/>
      <dgm:spPr>
        <a:solidFill>
          <a:srgbClr val="BBE6F8"/>
        </a:solidFill>
        <a:ln>
          <a:noFill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1780B9"/>
              </a:solidFill>
            </a:rPr>
            <a:t>Product Owner</a:t>
          </a:r>
          <a:endParaRPr lang="en-US" dirty="0">
            <a:solidFill>
              <a:srgbClr val="1780B9"/>
            </a:solidFill>
          </a:endParaRPr>
        </a:p>
      </dgm:t>
    </dgm:pt>
    <dgm:pt modelId="{3B442286-0A37-9148-B560-0598FC942EBF}" type="parTrans" cxnId="{DC1BB838-15A8-A24B-9F44-C4BCED08F752}">
      <dgm:prSet/>
      <dgm:spPr/>
      <dgm:t>
        <a:bodyPr/>
        <a:lstStyle/>
        <a:p>
          <a:endParaRPr lang="en-US"/>
        </a:p>
      </dgm:t>
    </dgm:pt>
    <dgm:pt modelId="{D66DE5EB-3C1B-E547-8029-040BD50E4BC1}" type="sibTrans" cxnId="{DC1BB838-15A8-A24B-9F44-C4BCED08F752}">
      <dgm:prSet/>
      <dgm:spPr/>
      <dgm:t>
        <a:bodyPr/>
        <a:lstStyle/>
        <a:p>
          <a:endParaRPr lang="en-US"/>
        </a:p>
      </dgm:t>
    </dgm:pt>
    <dgm:pt modelId="{857A9AA7-4E7B-6D44-BD0F-88B65C2BFA25}">
      <dgm:prSet/>
      <dgm:spPr>
        <a:solidFill>
          <a:schemeClr val="bg1"/>
        </a:solidFill>
        <a:ln>
          <a:noFill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1780B9"/>
              </a:solidFill>
            </a:rPr>
            <a:t>Performance Engineer/Tester</a:t>
          </a:r>
          <a:endParaRPr lang="en-US" dirty="0">
            <a:solidFill>
              <a:srgbClr val="1780B9"/>
            </a:solidFill>
          </a:endParaRPr>
        </a:p>
      </dgm:t>
    </dgm:pt>
    <dgm:pt modelId="{62871B7A-517E-5F4F-95F0-755E8DF99EC2}" type="parTrans" cxnId="{BC253528-C072-174A-86C9-9A602905EAA0}">
      <dgm:prSet/>
      <dgm:spPr/>
      <dgm:t>
        <a:bodyPr/>
        <a:lstStyle/>
        <a:p>
          <a:endParaRPr lang="en-US"/>
        </a:p>
      </dgm:t>
    </dgm:pt>
    <dgm:pt modelId="{8C1D9B32-E522-814A-BC22-5DA52C4E84EC}" type="sibTrans" cxnId="{BC253528-C072-174A-86C9-9A602905EAA0}">
      <dgm:prSet/>
      <dgm:spPr/>
      <dgm:t>
        <a:bodyPr/>
        <a:lstStyle/>
        <a:p>
          <a:endParaRPr lang="en-US"/>
        </a:p>
      </dgm:t>
    </dgm:pt>
    <dgm:pt modelId="{79E58FA1-DDFB-E64B-9C63-7C4E418286D3}">
      <dgm:prSet/>
      <dgm:spPr>
        <a:solidFill>
          <a:srgbClr val="BBE6F8"/>
        </a:solidFill>
        <a:ln>
          <a:noFill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1780B9"/>
              </a:solidFill>
            </a:rPr>
            <a:t>Application Operator</a:t>
          </a:r>
          <a:endParaRPr lang="en-US" dirty="0">
            <a:solidFill>
              <a:srgbClr val="1780B9"/>
            </a:solidFill>
          </a:endParaRPr>
        </a:p>
      </dgm:t>
    </dgm:pt>
    <dgm:pt modelId="{23A5AC84-F13B-914C-BD06-B320A53E9C50}" type="parTrans" cxnId="{E125C301-BFA2-5C4C-81D4-1FE271E6A8DC}">
      <dgm:prSet/>
      <dgm:spPr/>
      <dgm:t>
        <a:bodyPr/>
        <a:lstStyle/>
        <a:p>
          <a:endParaRPr lang="en-US"/>
        </a:p>
      </dgm:t>
    </dgm:pt>
    <dgm:pt modelId="{940E8EE0-1C7B-E54F-8317-91BFDDF148A5}" type="sibTrans" cxnId="{E125C301-BFA2-5C4C-81D4-1FE271E6A8DC}">
      <dgm:prSet/>
      <dgm:spPr/>
      <dgm:t>
        <a:bodyPr/>
        <a:lstStyle/>
        <a:p>
          <a:endParaRPr lang="en-US"/>
        </a:p>
      </dgm:t>
    </dgm:pt>
    <dgm:pt modelId="{68A8EB90-C3C9-0740-B948-63A37767E463}">
      <dgm:prSet/>
      <dgm:spPr>
        <a:solidFill>
          <a:schemeClr val="bg1"/>
        </a:solidFill>
        <a:ln>
          <a:noFill/>
        </a:ln>
        <a:effectLst/>
      </dgm:spPr>
      <dgm:t>
        <a:bodyPr/>
        <a:lstStyle/>
        <a:p>
          <a:pPr rtl="0"/>
          <a:r>
            <a:rPr lang="en-US" dirty="0" smtClean="0">
              <a:solidFill>
                <a:srgbClr val="1780B9"/>
              </a:solidFill>
            </a:rPr>
            <a:t>End-User</a:t>
          </a:r>
          <a:endParaRPr lang="en-US" dirty="0">
            <a:solidFill>
              <a:srgbClr val="1780B9"/>
            </a:solidFill>
          </a:endParaRPr>
        </a:p>
      </dgm:t>
    </dgm:pt>
    <dgm:pt modelId="{4ABB4ACF-AF59-2143-B699-335EE59AA525}" type="parTrans" cxnId="{9CB55A5C-EE43-884B-B8BE-F34E5A264182}">
      <dgm:prSet/>
      <dgm:spPr/>
      <dgm:t>
        <a:bodyPr/>
        <a:lstStyle/>
        <a:p>
          <a:endParaRPr lang="en-US"/>
        </a:p>
      </dgm:t>
    </dgm:pt>
    <dgm:pt modelId="{E218BE88-D92D-9749-8E24-228EE823A097}" type="sibTrans" cxnId="{9CB55A5C-EE43-884B-B8BE-F34E5A264182}">
      <dgm:prSet/>
      <dgm:spPr/>
      <dgm:t>
        <a:bodyPr/>
        <a:lstStyle/>
        <a:p>
          <a:endParaRPr lang="en-US"/>
        </a:p>
      </dgm:t>
    </dgm:pt>
    <dgm:pt modelId="{53E01B5D-E57D-1C49-AFD8-5AD8EF87457F}" type="pres">
      <dgm:prSet presAssocID="{EBCD1758-D298-8142-A96B-92BEECB604C5}" presName="Name0" presStyleCnt="0">
        <dgm:presLayoutVars>
          <dgm:chMax val="7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D113767-9336-5649-9C92-655BCAA06BD3}" type="pres">
      <dgm:prSet presAssocID="{EBCD1758-D298-8142-A96B-92BEECB604C5}" presName="comp1" presStyleCnt="0"/>
      <dgm:spPr/>
    </dgm:pt>
    <dgm:pt modelId="{86D395E9-B46A-0E49-83F4-458F12F9DE6D}" type="pres">
      <dgm:prSet presAssocID="{EBCD1758-D298-8142-A96B-92BEECB604C5}" presName="circle1" presStyleLbl="node1" presStyleIdx="0" presStyleCnt="6"/>
      <dgm:spPr/>
      <dgm:t>
        <a:bodyPr/>
        <a:lstStyle/>
        <a:p>
          <a:endParaRPr lang="en-US"/>
        </a:p>
      </dgm:t>
    </dgm:pt>
    <dgm:pt modelId="{B6043D3C-3F79-AD48-B661-FBF88F22F0D5}" type="pres">
      <dgm:prSet presAssocID="{EBCD1758-D298-8142-A96B-92BEECB604C5}" presName="c1text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4BDA69-69B9-5F42-A43E-ED9F68D5060A}" type="pres">
      <dgm:prSet presAssocID="{EBCD1758-D298-8142-A96B-92BEECB604C5}" presName="comp2" presStyleCnt="0"/>
      <dgm:spPr/>
    </dgm:pt>
    <dgm:pt modelId="{9B75A384-9880-E24E-8B89-CE52EDD8C80B}" type="pres">
      <dgm:prSet presAssocID="{EBCD1758-D298-8142-A96B-92BEECB604C5}" presName="circle2" presStyleLbl="node1" presStyleIdx="1" presStyleCnt="6"/>
      <dgm:spPr/>
      <dgm:t>
        <a:bodyPr/>
        <a:lstStyle/>
        <a:p>
          <a:endParaRPr lang="en-US"/>
        </a:p>
      </dgm:t>
    </dgm:pt>
    <dgm:pt modelId="{3FB2BE8B-DA26-334E-940F-5E90EB8396FE}" type="pres">
      <dgm:prSet presAssocID="{EBCD1758-D298-8142-A96B-92BEECB604C5}" presName="c2text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046EE1-803E-044F-8890-90438EA6150F}" type="pres">
      <dgm:prSet presAssocID="{EBCD1758-D298-8142-A96B-92BEECB604C5}" presName="comp3" presStyleCnt="0"/>
      <dgm:spPr/>
    </dgm:pt>
    <dgm:pt modelId="{EC6C7C2A-CD54-1845-9930-BFFCDE9F9DED}" type="pres">
      <dgm:prSet presAssocID="{EBCD1758-D298-8142-A96B-92BEECB604C5}" presName="circle3" presStyleLbl="node1" presStyleIdx="2" presStyleCnt="6"/>
      <dgm:spPr/>
      <dgm:t>
        <a:bodyPr/>
        <a:lstStyle/>
        <a:p>
          <a:endParaRPr lang="en-US"/>
        </a:p>
      </dgm:t>
    </dgm:pt>
    <dgm:pt modelId="{4262DE2F-6D84-7541-8A72-BF82E42A5C21}" type="pres">
      <dgm:prSet presAssocID="{EBCD1758-D298-8142-A96B-92BEECB604C5}" presName="c3text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3BEAFA-2E60-ED4A-BB59-28D196FA7AB4}" type="pres">
      <dgm:prSet presAssocID="{EBCD1758-D298-8142-A96B-92BEECB604C5}" presName="comp4" presStyleCnt="0"/>
      <dgm:spPr/>
    </dgm:pt>
    <dgm:pt modelId="{19C5593B-4D3F-4C4C-B72A-1D3BC30137B2}" type="pres">
      <dgm:prSet presAssocID="{EBCD1758-D298-8142-A96B-92BEECB604C5}" presName="circle4" presStyleLbl="node1" presStyleIdx="3" presStyleCnt="6"/>
      <dgm:spPr/>
      <dgm:t>
        <a:bodyPr/>
        <a:lstStyle/>
        <a:p>
          <a:endParaRPr lang="en-US"/>
        </a:p>
      </dgm:t>
    </dgm:pt>
    <dgm:pt modelId="{122E8322-FED4-BA49-B0BC-3D015369562B}" type="pres">
      <dgm:prSet presAssocID="{EBCD1758-D298-8142-A96B-92BEECB604C5}" presName="c4text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F8D9ED-A329-FC43-86A8-D67E118EB931}" type="pres">
      <dgm:prSet presAssocID="{EBCD1758-D298-8142-A96B-92BEECB604C5}" presName="comp5" presStyleCnt="0"/>
      <dgm:spPr/>
    </dgm:pt>
    <dgm:pt modelId="{9BB6D38F-BAFA-6A45-AE38-5144BA7F0FFD}" type="pres">
      <dgm:prSet presAssocID="{EBCD1758-D298-8142-A96B-92BEECB604C5}" presName="circle5" presStyleLbl="node1" presStyleIdx="4" presStyleCnt="6"/>
      <dgm:spPr/>
      <dgm:t>
        <a:bodyPr/>
        <a:lstStyle/>
        <a:p>
          <a:endParaRPr lang="en-US"/>
        </a:p>
      </dgm:t>
    </dgm:pt>
    <dgm:pt modelId="{4B8AE199-1980-F344-8EBB-49171BB9256C}" type="pres">
      <dgm:prSet presAssocID="{EBCD1758-D298-8142-A96B-92BEECB604C5}" presName="c5text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1A5224-5523-C44D-B779-CA712B5FF3E8}" type="pres">
      <dgm:prSet presAssocID="{EBCD1758-D298-8142-A96B-92BEECB604C5}" presName="comp6" presStyleCnt="0"/>
      <dgm:spPr/>
    </dgm:pt>
    <dgm:pt modelId="{FCF3F892-CB35-E848-AA3E-8C294256A1B2}" type="pres">
      <dgm:prSet presAssocID="{EBCD1758-D298-8142-A96B-92BEECB604C5}" presName="circle6" presStyleLbl="node1" presStyleIdx="5" presStyleCnt="6"/>
      <dgm:spPr/>
      <dgm:t>
        <a:bodyPr/>
        <a:lstStyle/>
        <a:p>
          <a:endParaRPr lang="en-US"/>
        </a:p>
      </dgm:t>
    </dgm:pt>
    <dgm:pt modelId="{A235AA44-FA4A-A142-9E3A-DF413B0F609B}" type="pres">
      <dgm:prSet presAssocID="{EBCD1758-D298-8142-A96B-92BEECB604C5}" presName="c6text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7F2FC1C-A6A2-3643-B72F-1AA3691798FC}" type="presOf" srcId="{79E58FA1-DDFB-E64B-9C63-7C4E418286D3}" destId="{4B8AE199-1980-F344-8EBB-49171BB9256C}" srcOrd="1" destOrd="0" presId="urn:microsoft.com/office/officeart/2005/8/layout/venn2"/>
    <dgm:cxn modelId="{C02588D2-1548-7641-8776-A5060A000EFE}" type="presOf" srcId="{61C201D3-ECE0-7F4F-9B60-35F3745538C9}" destId="{3FB2BE8B-DA26-334E-940F-5E90EB8396FE}" srcOrd="1" destOrd="0" presId="urn:microsoft.com/office/officeart/2005/8/layout/venn2"/>
    <dgm:cxn modelId="{B4982CCA-3AB7-AD43-9879-E822E28F3AB2}" type="presOf" srcId="{7F3C8A99-2BF4-8A4B-8096-71176A633585}" destId="{B6043D3C-3F79-AD48-B661-FBF88F22F0D5}" srcOrd="1" destOrd="0" presId="urn:microsoft.com/office/officeart/2005/8/layout/venn2"/>
    <dgm:cxn modelId="{DC1BB838-15A8-A24B-9F44-C4BCED08F752}" srcId="{EBCD1758-D298-8142-A96B-92BEECB604C5}" destId="{D89D1368-09CC-2646-AF1D-381BCAD241E6}" srcOrd="2" destOrd="0" parTransId="{3B442286-0A37-9148-B560-0598FC942EBF}" sibTransId="{D66DE5EB-3C1B-E547-8029-040BD50E4BC1}"/>
    <dgm:cxn modelId="{8EAF3B35-EF4B-9245-A849-0B5A58107CAD}" type="presOf" srcId="{857A9AA7-4E7B-6D44-BD0F-88B65C2BFA25}" destId="{122E8322-FED4-BA49-B0BC-3D015369562B}" srcOrd="1" destOrd="0" presId="urn:microsoft.com/office/officeart/2005/8/layout/venn2"/>
    <dgm:cxn modelId="{A2BA39A7-4FAC-F14D-9F94-EAA10DCD68CB}" type="presOf" srcId="{D89D1368-09CC-2646-AF1D-381BCAD241E6}" destId="{EC6C7C2A-CD54-1845-9930-BFFCDE9F9DED}" srcOrd="0" destOrd="0" presId="urn:microsoft.com/office/officeart/2005/8/layout/venn2"/>
    <dgm:cxn modelId="{D801A7B8-8621-A842-849B-FABD2DF1E160}" srcId="{EBCD1758-D298-8142-A96B-92BEECB604C5}" destId="{7F3C8A99-2BF4-8A4B-8096-71176A633585}" srcOrd="0" destOrd="0" parTransId="{A98B438A-5D0C-3A4A-8A69-C84871B670D2}" sibTransId="{B3F92EB5-D9E7-814D-A0C3-EBB3446B6C12}"/>
    <dgm:cxn modelId="{D6B1A18F-5580-D549-B717-1E59D9AF0143}" type="presOf" srcId="{68A8EB90-C3C9-0740-B948-63A37767E463}" destId="{A235AA44-FA4A-A142-9E3A-DF413B0F609B}" srcOrd="1" destOrd="0" presId="urn:microsoft.com/office/officeart/2005/8/layout/venn2"/>
    <dgm:cxn modelId="{5CB234C0-672D-1348-A918-9603D55D9B99}" type="presOf" srcId="{61C201D3-ECE0-7F4F-9B60-35F3745538C9}" destId="{9B75A384-9880-E24E-8B89-CE52EDD8C80B}" srcOrd="0" destOrd="0" presId="urn:microsoft.com/office/officeart/2005/8/layout/venn2"/>
    <dgm:cxn modelId="{E125C301-BFA2-5C4C-81D4-1FE271E6A8DC}" srcId="{EBCD1758-D298-8142-A96B-92BEECB604C5}" destId="{79E58FA1-DDFB-E64B-9C63-7C4E418286D3}" srcOrd="4" destOrd="0" parTransId="{23A5AC84-F13B-914C-BD06-B320A53E9C50}" sibTransId="{940E8EE0-1C7B-E54F-8317-91BFDDF148A5}"/>
    <dgm:cxn modelId="{80C6D67D-7C01-CC4E-BA42-1BCCCA6DA19D}" srcId="{EBCD1758-D298-8142-A96B-92BEECB604C5}" destId="{61C201D3-ECE0-7F4F-9B60-35F3745538C9}" srcOrd="1" destOrd="0" parTransId="{DD0DCADB-6256-1140-B917-129F9BD64AB1}" sibTransId="{5DC22CF5-98CF-DC49-82CC-1E43E749C5CF}"/>
    <dgm:cxn modelId="{E42B455E-F29E-9445-81D0-93928FBE6E4A}" type="presOf" srcId="{7F3C8A99-2BF4-8A4B-8096-71176A633585}" destId="{86D395E9-B46A-0E49-83F4-458F12F9DE6D}" srcOrd="0" destOrd="0" presId="urn:microsoft.com/office/officeart/2005/8/layout/venn2"/>
    <dgm:cxn modelId="{6B0ED484-93A4-B245-8F1A-A37876EBA4BF}" type="presOf" srcId="{EBCD1758-D298-8142-A96B-92BEECB604C5}" destId="{53E01B5D-E57D-1C49-AFD8-5AD8EF87457F}" srcOrd="0" destOrd="0" presId="urn:microsoft.com/office/officeart/2005/8/layout/venn2"/>
    <dgm:cxn modelId="{9800F334-D5A8-B144-B55C-0A5C71A1EE1D}" type="presOf" srcId="{79E58FA1-DDFB-E64B-9C63-7C4E418286D3}" destId="{9BB6D38F-BAFA-6A45-AE38-5144BA7F0FFD}" srcOrd="0" destOrd="0" presId="urn:microsoft.com/office/officeart/2005/8/layout/venn2"/>
    <dgm:cxn modelId="{9CB55A5C-EE43-884B-B8BE-F34E5A264182}" srcId="{EBCD1758-D298-8142-A96B-92BEECB604C5}" destId="{68A8EB90-C3C9-0740-B948-63A37767E463}" srcOrd="5" destOrd="0" parTransId="{4ABB4ACF-AF59-2143-B699-335EE59AA525}" sibTransId="{E218BE88-D92D-9749-8E24-228EE823A097}"/>
    <dgm:cxn modelId="{C40224F8-B36C-7E44-B571-C5E78CAE7045}" type="presOf" srcId="{68A8EB90-C3C9-0740-B948-63A37767E463}" destId="{FCF3F892-CB35-E848-AA3E-8C294256A1B2}" srcOrd="0" destOrd="0" presId="urn:microsoft.com/office/officeart/2005/8/layout/venn2"/>
    <dgm:cxn modelId="{264C20BD-7AED-B845-810E-319F2FAACEF5}" type="presOf" srcId="{857A9AA7-4E7B-6D44-BD0F-88B65C2BFA25}" destId="{19C5593B-4D3F-4C4C-B72A-1D3BC30137B2}" srcOrd="0" destOrd="0" presId="urn:microsoft.com/office/officeart/2005/8/layout/venn2"/>
    <dgm:cxn modelId="{BC253528-C072-174A-86C9-9A602905EAA0}" srcId="{EBCD1758-D298-8142-A96B-92BEECB604C5}" destId="{857A9AA7-4E7B-6D44-BD0F-88B65C2BFA25}" srcOrd="3" destOrd="0" parTransId="{62871B7A-517E-5F4F-95F0-755E8DF99EC2}" sibTransId="{8C1D9B32-E522-814A-BC22-5DA52C4E84EC}"/>
    <dgm:cxn modelId="{9837209C-28A0-D448-BC65-FDABB510EB8A}" type="presOf" srcId="{D89D1368-09CC-2646-AF1D-381BCAD241E6}" destId="{4262DE2F-6D84-7541-8A72-BF82E42A5C21}" srcOrd="1" destOrd="0" presId="urn:microsoft.com/office/officeart/2005/8/layout/venn2"/>
    <dgm:cxn modelId="{5E69DD76-DB1F-B747-A971-FEB9A259B6A6}" type="presParOf" srcId="{53E01B5D-E57D-1C49-AFD8-5AD8EF87457F}" destId="{CD113767-9336-5649-9C92-655BCAA06BD3}" srcOrd="0" destOrd="0" presId="urn:microsoft.com/office/officeart/2005/8/layout/venn2"/>
    <dgm:cxn modelId="{2039FF5B-AD94-C845-94BC-688B0B88A973}" type="presParOf" srcId="{CD113767-9336-5649-9C92-655BCAA06BD3}" destId="{86D395E9-B46A-0E49-83F4-458F12F9DE6D}" srcOrd="0" destOrd="0" presId="urn:microsoft.com/office/officeart/2005/8/layout/venn2"/>
    <dgm:cxn modelId="{742D94D5-9127-034B-A296-0CD90DB0D146}" type="presParOf" srcId="{CD113767-9336-5649-9C92-655BCAA06BD3}" destId="{B6043D3C-3F79-AD48-B661-FBF88F22F0D5}" srcOrd="1" destOrd="0" presId="urn:microsoft.com/office/officeart/2005/8/layout/venn2"/>
    <dgm:cxn modelId="{9747E6D8-4C87-1B47-81A0-E1B93EEE815D}" type="presParOf" srcId="{53E01B5D-E57D-1C49-AFD8-5AD8EF87457F}" destId="{774BDA69-69B9-5F42-A43E-ED9F68D5060A}" srcOrd="1" destOrd="0" presId="urn:microsoft.com/office/officeart/2005/8/layout/venn2"/>
    <dgm:cxn modelId="{2B77245F-CBF6-A745-B01D-B74C16C4D074}" type="presParOf" srcId="{774BDA69-69B9-5F42-A43E-ED9F68D5060A}" destId="{9B75A384-9880-E24E-8B89-CE52EDD8C80B}" srcOrd="0" destOrd="0" presId="urn:microsoft.com/office/officeart/2005/8/layout/venn2"/>
    <dgm:cxn modelId="{5CDE4A18-53B4-2B4A-AAD3-3ABD3B5707C3}" type="presParOf" srcId="{774BDA69-69B9-5F42-A43E-ED9F68D5060A}" destId="{3FB2BE8B-DA26-334E-940F-5E90EB8396FE}" srcOrd="1" destOrd="0" presId="urn:microsoft.com/office/officeart/2005/8/layout/venn2"/>
    <dgm:cxn modelId="{D15CE7DC-4B07-904E-BEA2-5D06927D7445}" type="presParOf" srcId="{53E01B5D-E57D-1C49-AFD8-5AD8EF87457F}" destId="{A8046EE1-803E-044F-8890-90438EA6150F}" srcOrd="2" destOrd="0" presId="urn:microsoft.com/office/officeart/2005/8/layout/venn2"/>
    <dgm:cxn modelId="{D99D5F13-8A0F-2648-8CC8-8AFFB8D368AB}" type="presParOf" srcId="{A8046EE1-803E-044F-8890-90438EA6150F}" destId="{EC6C7C2A-CD54-1845-9930-BFFCDE9F9DED}" srcOrd="0" destOrd="0" presId="urn:microsoft.com/office/officeart/2005/8/layout/venn2"/>
    <dgm:cxn modelId="{D731C9C8-4389-8A4E-B9ED-DEC35083AC92}" type="presParOf" srcId="{A8046EE1-803E-044F-8890-90438EA6150F}" destId="{4262DE2F-6D84-7541-8A72-BF82E42A5C21}" srcOrd="1" destOrd="0" presId="urn:microsoft.com/office/officeart/2005/8/layout/venn2"/>
    <dgm:cxn modelId="{F17FD857-AE04-FC48-817A-22AA4AA7620D}" type="presParOf" srcId="{53E01B5D-E57D-1C49-AFD8-5AD8EF87457F}" destId="{E33BEAFA-2E60-ED4A-BB59-28D196FA7AB4}" srcOrd="3" destOrd="0" presId="urn:microsoft.com/office/officeart/2005/8/layout/venn2"/>
    <dgm:cxn modelId="{84B2873A-BBEF-4544-A8B0-2692F8C45FE8}" type="presParOf" srcId="{E33BEAFA-2E60-ED4A-BB59-28D196FA7AB4}" destId="{19C5593B-4D3F-4C4C-B72A-1D3BC30137B2}" srcOrd="0" destOrd="0" presId="urn:microsoft.com/office/officeart/2005/8/layout/venn2"/>
    <dgm:cxn modelId="{6756E606-205B-1840-A0D6-D2C6B05949FD}" type="presParOf" srcId="{E33BEAFA-2E60-ED4A-BB59-28D196FA7AB4}" destId="{122E8322-FED4-BA49-B0BC-3D015369562B}" srcOrd="1" destOrd="0" presId="urn:microsoft.com/office/officeart/2005/8/layout/venn2"/>
    <dgm:cxn modelId="{C40A48FF-A3F2-A349-B4A5-6DAF5B4CDC4D}" type="presParOf" srcId="{53E01B5D-E57D-1C49-AFD8-5AD8EF87457F}" destId="{56F8D9ED-A329-FC43-86A8-D67E118EB931}" srcOrd="4" destOrd="0" presId="urn:microsoft.com/office/officeart/2005/8/layout/venn2"/>
    <dgm:cxn modelId="{0F0592EA-8773-4845-B959-1AB37757CF22}" type="presParOf" srcId="{56F8D9ED-A329-FC43-86A8-D67E118EB931}" destId="{9BB6D38F-BAFA-6A45-AE38-5144BA7F0FFD}" srcOrd="0" destOrd="0" presId="urn:microsoft.com/office/officeart/2005/8/layout/venn2"/>
    <dgm:cxn modelId="{81C919BA-9A9C-3F4F-B877-F935CD4913BA}" type="presParOf" srcId="{56F8D9ED-A329-FC43-86A8-D67E118EB931}" destId="{4B8AE199-1980-F344-8EBB-49171BB9256C}" srcOrd="1" destOrd="0" presId="urn:microsoft.com/office/officeart/2005/8/layout/venn2"/>
    <dgm:cxn modelId="{7E9FF926-AD38-4244-AA8E-05A252BBCDA1}" type="presParOf" srcId="{53E01B5D-E57D-1C49-AFD8-5AD8EF87457F}" destId="{FB1A5224-5523-C44D-B779-CA712B5FF3E8}" srcOrd="5" destOrd="0" presId="urn:microsoft.com/office/officeart/2005/8/layout/venn2"/>
    <dgm:cxn modelId="{2DD5F9BF-C2A4-B342-A026-1B7F1A4FED81}" type="presParOf" srcId="{FB1A5224-5523-C44D-B779-CA712B5FF3E8}" destId="{FCF3F892-CB35-E848-AA3E-8C294256A1B2}" srcOrd="0" destOrd="0" presId="urn:microsoft.com/office/officeart/2005/8/layout/venn2"/>
    <dgm:cxn modelId="{9F381C0B-11E2-FF40-8F92-AF67130DDC59}" type="presParOf" srcId="{FB1A5224-5523-C44D-B779-CA712B5FF3E8}" destId="{A235AA44-FA4A-A142-9E3A-DF413B0F609B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4E86A9-C9AC-3C46-95B2-3735D9671F04}">
      <dsp:nvSpPr>
        <dsp:cNvPr id="0" name=""/>
        <dsp:cNvSpPr/>
      </dsp:nvSpPr>
      <dsp:spPr>
        <a:xfrm>
          <a:off x="3494202" y="259992"/>
          <a:ext cx="3655123" cy="3655123"/>
        </a:xfrm>
        <a:prstGeom prst="pie">
          <a:avLst>
            <a:gd name="adj1" fmla="val 16200000"/>
            <a:gd name="adj2" fmla="val 2052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Collaborate</a:t>
          </a:r>
          <a:endParaRPr lang="en-US" sz="1200" kern="1200" dirty="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 smtClean="0"/>
            <a:t>Invite Team</a:t>
          </a:r>
          <a:endParaRPr lang="en-US" sz="900" kern="1200" dirty="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 smtClean="0"/>
            <a:t>Manage Stories</a:t>
          </a:r>
          <a:endParaRPr lang="en-US" sz="900" kern="1200" dirty="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 smtClean="0"/>
            <a:t>Feedback</a:t>
          </a:r>
          <a:endParaRPr lang="en-US" sz="900" kern="1200" dirty="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 smtClean="0"/>
            <a:t>Documents</a:t>
          </a:r>
          <a:endParaRPr lang="en-US" sz="900" kern="1200" dirty="0"/>
        </a:p>
      </dsp:txBody>
      <dsp:txXfrm>
        <a:off x="5367888" y="806085"/>
        <a:ext cx="1240131" cy="848510"/>
      </dsp:txXfrm>
    </dsp:sp>
    <dsp:sp modelId="{20549631-59EF-E94F-A52C-A70B2F43F27B}">
      <dsp:nvSpPr>
        <dsp:cNvPr id="0" name=""/>
        <dsp:cNvSpPr/>
      </dsp:nvSpPr>
      <dsp:spPr>
        <a:xfrm>
          <a:off x="3366273" y="436221"/>
          <a:ext cx="3655123" cy="3655123"/>
        </a:xfrm>
        <a:prstGeom prst="pie">
          <a:avLst>
            <a:gd name="adj1" fmla="val 20520000"/>
            <a:gd name="adj2" fmla="val 324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smtClean="0"/>
            <a:t>Develop</a:t>
          </a:r>
          <a:endParaRPr lang="en-US" sz="1200" kern="120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 smtClean="0"/>
            <a:t>Team Server</a:t>
          </a:r>
          <a:endParaRPr lang="en-US" sz="900" kern="1200" dirty="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 smtClean="0"/>
            <a:t>Planning Tools</a:t>
          </a:r>
          <a:endParaRPr lang="en-US" sz="900" kern="1200" dirty="0"/>
        </a:p>
      </dsp:txBody>
      <dsp:txXfrm>
        <a:off x="5755157" y="2089730"/>
        <a:ext cx="1087834" cy="918132"/>
      </dsp:txXfrm>
    </dsp:sp>
    <dsp:sp modelId="{76B19A30-75E3-4745-83F5-F8F757BCED6A}">
      <dsp:nvSpPr>
        <dsp:cNvPr id="0" name=""/>
        <dsp:cNvSpPr/>
      </dsp:nvSpPr>
      <dsp:spPr>
        <a:xfrm>
          <a:off x="3366273" y="436221"/>
          <a:ext cx="3655123" cy="3655123"/>
        </a:xfrm>
        <a:prstGeom prst="pie">
          <a:avLst>
            <a:gd name="adj1" fmla="val 3240000"/>
            <a:gd name="adj2" fmla="val 756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smtClean="0"/>
            <a:t>Deploy</a:t>
          </a:r>
          <a:endParaRPr lang="en-US" sz="1200" kern="120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 smtClean="0"/>
            <a:t>Environments</a:t>
          </a:r>
          <a:endParaRPr lang="en-US" sz="900" kern="1200" dirty="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 smtClean="0"/>
            <a:t>Mobile App Stores</a:t>
          </a:r>
          <a:endParaRPr lang="en-US" sz="900" kern="1200" dirty="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 smtClean="0"/>
            <a:t>App Services</a:t>
          </a:r>
          <a:endParaRPr lang="en-US" sz="900" kern="1200" dirty="0"/>
        </a:p>
      </dsp:txBody>
      <dsp:txXfrm>
        <a:off x="4541134" y="3177564"/>
        <a:ext cx="1305401" cy="783240"/>
      </dsp:txXfrm>
    </dsp:sp>
    <dsp:sp modelId="{C0BEDEED-CF65-6640-8482-A2433E9766A5}">
      <dsp:nvSpPr>
        <dsp:cNvPr id="0" name=""/>
        <dsp:cNvSpPr/>
      </dsp:nvSpPr>
      <dsp:spPr>
        <a:xfrm>
          <a:off x="3366273" y="436221"/>
          <a:ext cx="3655123" cy="3655123"/>
        </a:xfrm>
        <a:prstGeom prst="pie">
          <a:avLst>
            <a:gd name="adj1" fmla="val 7560000"/>
            <a:gd name="adj2" fmla="val 1188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Operations</a:t>
          </a:r>
          <a:endParaRPr lang="en-US" sz="1200" kern="1200" dirty="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 smtClean="0"/>
            <a:t>Metrics</a:t>
          </a:r>
          <a:endParaRPr lang="en-US" sz="900" kern="1200" dirty="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 smtClean="0"/>
            <a:t>Alerts</a:t>
          </a:r>
          <a:endParaRPr lang="en-US" sz="900" kern="1200" dirty="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 smtClean="0"/>
            <a:t>Logs </a:t>
          </a:r>
          <a:endParaRPr lang="en-US" sz="900" kern="1200" dirty="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 smtClean="0"/>
            <a:t>Back Ups</a:t>
          </a:r>
          <a:endParaRPr lang="en-US" sz="900" kern="1200" dirty="0"/>
        </a:p>
      </dsp:txBody>
      <dsp:txXfrm>
        <a:off x="3540326" y="2089730"/>
        <a:ext cx="1087834" cy="918132"/>
      </dsp:txXfrm>
    </dsp:sp>
    <dsp:sp modelId="{647E0F87-B8BE-8E40-9930-8E2BA656CB95}">
      <dsp:nvSpPr>
        <dsp:cNvPr id="0" name=""/>
        <dsp:cNvSpPr/>
      </dsp:nvSpPr>
      <dsp:spPr>
        <a:xfrm>
          <a:off x="3366273" y="436221"/>
          <a:ext cx="3655123" cy="3655123"/>
        </a:xfrm>
        <a:prstGeom prst="pie">
          <a:avLst>
            <a:gd name="adj1" fmla="val 1188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Settings</a:t>
          </a:r>
          <a:endParaRPr lang="en-US" sz="1200" kern="1200" dirty="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 smtClean="0"/>
            <a:t>General</a:t>
          </a:r>
          <a:endParaRPr lang="en-US" sz="900" kern="1200" dirty="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 smtClean="0"/>
            <a:t>Security</a:t>
          </a:r>
          <a:endParaRPr lang="en-US" sz="900" kern="1200" dirty="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 smtClean="0"/>
            <a:t>API Keys</a:t>
          </a:r>
          <a:endParaRPr lang="en-US" sz="900" kern="1200" dirty="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900" kern="1200" dirty="0"/>
        </a:p>
      </dsp:txBody>
      <dsp:txXfrm>
        <a:off x="3899312" y="993192"/>
        <a:ext cx="1240131" cy="8485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6D5E02-FDCD-6D4D-8A16-C492CC8F3B46}">
      <dsp:nvSpPr>
        <dsp:cNvPr id="0" name=""/>
        <dsp:cNvSpPr/>
      </dsp:nvSpPr>
      <dsp:spPr>
        <a:xfrm>
          <a:off x="4929" y="1080627"/>
          <a:ext cx="1889521" cy="5472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Collaboration</a:t>
          </a:r>
          <a:endParaRPr lang="en-US" sz="1900" kern="1200" dirty="0"/>
        </a:p>
      </dsp:txBody>
      <dsp:txXfrm>
        <a:off x="4929" y="1080627"/>
        <a:ext cx="1889521" cy="547200"/>
      </dsp:txXfrm>
    </dsp:sp>
    <dsp:sp modelId="{0BA10EE0-1255-1D41-A683-E9229694CADB}">
      <dsp:nvSpPr>
        <dsp:cNvPr id="0" name=""/>
        <dsp:cNvSpPr/>
      </dsp:nvSpPr>
      <dsp:spPr>
        <a:xfrm>
          <a:off x="4929" y="1627827"/>
          <a:ext cx="1889521" cy="164288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Invite Team</a:t>
          </a:r>
          <a:endParaRPr lang="en-US" sz="190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Manage Stories</a:t>
          </a:r>
          <a:endParaRPr lang="en-US" sz="190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Feedback</a:t>
          </a:r>
          <a:endParaRPr lang="en-US" sz="190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smtClean="0"/>
            <a:t>Documents</a:t>
          </a:r>
          <a:endParaRPr lang="en-US" sz="1900" kern="1200"/>
        </a:p>
      </dsp:txBody>
      <dsp:txXfrm>
        <a:off x="4929" y="1627827"/>
        <a:ext cx="1889521" cy="1642882"/>
      </dsp:txXfrm>
    </dsp:sp>
    <dsp:sp modelId="{27FCBC58-490C-E749-B085-FB95830A7148}">
      <dsp:nvSpPr>
        <dsp:cNvPr id="0" name=""/>
        <dsp:cNvSpPr/>
      </dsp:nvSpPr>
      <dsp:spPr>
        <a:xfrm>
          <a:off x="2158984" y="1080627"/>
          <a:ext cx="1889521" cy="5472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Development</a:t>
          </a:r>
          <a:endParaRPr lang="en-US" sz="1900" kern="1200" dirty="0"/>
        </a:p>
      </dsp:txBody>
      <dsp:txXfrm>
        <a:off x="2158984" y="1080627"/>
        <a:ext cx="1889521" cy="547200"/>
      </dsp:txXfrm>
    </dsp:sp>
    <dsp:sp modelId="{65031C7D-78AA-5846-8E83-49B655EED646}">
      <dsp:nvSpPr>
        <dsp:cNvPr id="0" name=""/>
        <dsp:cNvSpPr/>
      </dsp:nvSpPr>
      <dsp:spPr>
        <a:xfrm>
          <a:off x="2158984" y="1627827"/>
          <a:ext cx="1889521" cy="164288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Team Server</a:t>
          </a:r>
          <a:endParaRPr lang="en-US" sz="190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Planning Tools</a:t>
          </a:r>
          <a:endParaRPr lang="en-US" sz="190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Burndown Charts</a:t>
          </a:r>
          <a:endParaRPr lang="en-US" sz="1900" kern="1200" dirty="0"/>
        </a:p>
      </dsp:txBody>
      <dsp:txXfrm>
        <a:off x="2158984" y="1627827"/>
        <a:ext cx="1889521" cy="1642882"/>
      </dsp:txXfrm>
    </dsp:sp>
    <dsp:sp modelId="{8D598F1E-55B7-C04E-BFA6-0C55AC6CB7CD}">
      <dsp:nvSpPr>
        <dsp:cNvPr id="0" name=""/>
        <dsp:cNvSpPr/>
      </dsp:nvSpPr>
      <dsp:spPr>
        <a:xfrm>
          <a:off x="4313039" y="1080627"/>
          <a:ext cx="1889521" cy="5472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Deployment</a:t>
          </a:r>
          <a:endParaRPr lang="en-US" sz="1900" kern="1200" dirty="0"/>
        </a:p>
      </dsp:txBody>
      <dsp:txXfrm>
        <a:off x="4313039" y="1080627"/>
        <a:ext cx="1889521" cy="547200"/>
      </dsp:txXfrm>
    </dsp:sp>
    <dsp:sp modelId="{A5488B5B-F2E0-6445-BEAD-BDC3E6A64326}">
      <dsp:nvSpPr>
        <dsp:cNvPr id="0" name=""/>
        <dsp:cNvSpPr/>
      </dsp:nvSpPr>
      <dsp:spPr>
        <a:xfrm>
          <a:off x="4313039" y="1627827"/>
          <a:ext cx="1889521" cy="164288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smtClean="0"/>
            <a:t>Environments</a:t>
          </a:r>
          <a:endParaRPr lang="en-US" sz="1900" kern="120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Mobile App Stores</a:t>
          </a:r>
          <a:endParaRPr lang="en-US" sz="190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App Services</a:t>
          </a:r>
          <a:endParaRPr lang="en-US" sz="1900" kern="1200" dirty="0"/>
        </a:p>
      </dsp:txBody>
      <dsp:txXfrm>
        <a:off x="4313039" y="1627827"/>
        <a:ext cx="1889521" cy="1642882"/>
      </dsp:txXfrm>
    </dsp:sp>
    <dsp:sp modelId="{C91F2557-6BC5-AE46-95B7-F59070CC5F35}">
      <dsp:nvSpPr>
        <dsp:cNvPr id="0" name=""/>
        <dsp:cNvSpPr/>
      </dsp:nvSpPr>
      <dsp:spPr>
        <a:xfrm>
          <a:off x="6467094" y="1080627"/>
          <a:ext cx="1889521" cy="5472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Operations</a:t>
          </a:r>
          <a:endParaRPr lang="en-US" sz="1900" kern="1200" dirty="0"/>
        </a:p>
      </dsp:txBody>
      <dsp:txXfrm>
        <a:off x="6467094" y="1080627"/>
        <a:ext cx="1889521" cy="547200"/>
      </dsp:txXfrm>
    </dsp:sp>
    <dsp:sp modelId="{421F0540-9B6A-0541-9059-A6067115B85C}">
      <dsp:nvSpPr>
        <dsp:cNvPr id="0" name=""/>
        <dsp:cNvSpPr/>
      </dsp:nvSpPr>
      <dsp:spPr>
        <a:xfrm>
          <a:off x="6467094" y="1627827"/>
          <a:ext cx="1889521" cy="164288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smtClean="0"/>
            <a:t>Metrics</a:t>
          </a:r>
          <a:endParaRPr lang="en-US" sz="1900" kern="120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smtClean="0"/>
            <a:t>Alerts</a:t>
          </a:r>
          <a:endParaRPr lang="en-US" sz="1900" kern="120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smtClean="0"/>
            <a:t>Logs </a:t>
          </a:r>
          <a:endParaRPr lang="en-US" sz="1900" kern="120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Back Ups</a:t>
          </a:r>
          <a:endParaRPr lang="en-US" sz="1900" kern="1200" dirty="0"/>
        </a:p>
      </dsp:txBody>
      <dsp:txXfrm>
        <a:off x="6467094" y="1627827"/>
        <a:ext cx="1889521" cy="1642882"/>
      </dsp:txXfrm>
    </dsp:sp>
    <dsp:sp modelId="{35238730-BEC0-954C-936B-F6713B1CA00D}">
      <dsp:nvSpPr>
        <dsp:cNvPr id="0" name=""/>
        <dsp:cNvSpPr/>
      </dsp:nvSpPr>
      <dsp:spPr>
        <a:xfrm>
          <a:off x="8621148" y="1080627"/>
          <a:ext cx="1889521" cy="5472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Settings</a:t>
          </a:r>
          <a:endParaRPr lang="en-US" sz="1900" kern="1200"/>
        </a:p>
      </dsp:txBody>
      <dsp:txXfrm>
        <a:off x="8621148" y="1080627"/>
        <a:ext cx="1889521" cy="547200"/>
      </dsp:txXfrm>
    </dsp:sp>
    <dsp:sp modelId="{90FA2894-D029-4447-9DAF-DCF50FA017F5}">
      <dsp:nvSpPr>
        <dsp:cNvPr id="0" name=""/>
        <dsp:cNvSpPr/>
      </dsp:nvSpPr>
      <dsp:spPr>
        <a:xfrm>
          <a:off x="8621148" y="1627827"/>
          <a:ext cx="1889521" cy="164288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smtClean="0"/>
            <a:t>General</a:t>
          </a:r>
          <a:endParaRPr lang="en-US" sz="1900" kern="120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smtClean="0"/>
            <a:t>Security</a:t>
          </a:r>
          <a:endParaRPr lang="en-US" sz="1900" kern="120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API Keys</a:t>
          </a:r>
          <a:endParaRPr lang="en-US" sz="1900" kern="1200" dirty="0"/>
        </a:p>
      </dsp:txBody>
      <dsp:txXfrm>
        <a:off x="8621148" y="1627827"/>
        <a:ext cx="1889521" cy="16428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D395E9-B46A-0E49-83F4-458F12F9DE6D}">
      <dsp:nvSpPr>
        <dsp:cNvPr id="0" name=""/>
        <dsp:cNvSpPr/>
      </dsp:nvSpPr>
      <dsp:spPr>
        <a:xfrm>
          <a:off x="1080728" y="0"/>
          <a:ext cx="5184575" cy="5184575"/>
        </a:xfrm>
        <a:prstGeom prst="ellipse">
          <a:avLst/>
        </a:prstGeom>
        <a:solidFill>
          <a:srgbClr val="BBE6F8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1780B9"/>
              </a:solidFill>
            </a:rPr>
            <a:t>SCRUM Master </a:t>
          </a:r>
          <a:endParaRPr lang="en-US" sz="1200" kern="1200" dirty="0">
            <a:solidFill>
              <a:srgbClr val="1780B9"/>
            </a:solidFill>
          </a:endParaRPr>
        </a:p>
      </dsp:txBody>
      <dsp:txXfrm>
        <a:off x="2700908" y="259228"/>
        <a:ext cx="1944215" cy="518457"/>
      </dsp:txXfrm>
    </dsp:sp>
    <dsp:sp modelId="{9B75A384-9880-E24E-8B89-CE52EDD8C80B}">
      <dsp:nvSpPr>
        <dsp:cNvPr id="0" name=""/>
        <dsp:cNvSpPr/>
      </dsp:nvSpPr>
      <dsp:spPr>
        <a:xfrm>
          <a:off x="1469571" y="777686"/>
          <a:ext cx="4406888" cy="4406888"/>
        </a:xfrm>
        <a:prstGeom prst="ellipse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1780B9"/>
              </a:solidFill>
            </a:rPr>
            <a:t>Business Engineer</a:t>
          </a:r>
          <a:endParaRPr lang="en-US" sz="1200" kern="1200" dirty="0">
            <a:solidFill>
              <a:srgbClr val="1780B9"/>
            </a:solidFill>
          </a:endParaRPr>
        </a:p>
      </dsp:txBody>
      <dsp:txXfrm>
        <a:off x="2722780" y="1031082"/>
        <a:ext cx="1900470" cy="506792"/>
      </dsp:txXfrm>
    </dsp:sp>
    <dsp:sp modelId="{EC6C7C2A-CD54-1845-9930-BFFCDE9F9DED}">
      <dsp:nvSpPr>
        <dsp:cNvPr id="0" name=""/>
        <dsp:cNvSpPr/>
      </dsp:nvSpPr>
      <dsp:spPr>
        <a:xfrm>
          <a:off x="1858414" y="1555372"/>
          <a:ext cx="3629202" cy="3629202"/>
        </a:xfrm>
        <a:prstGeom prst="ellipse">
          <a:avLst/>
        </a:prstGeom>
        <a:solidFill>
          <a:srgbClr val="BBE6F8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1780B9"/>
              </a:solidFill>
            </a:rPr>
            <a:t>Product Owner</a:t>
          </a:r>
          <a:endParaRPr lang="en-US" sz="1200" kern="1200" dirty="0">
            <a:solidFill>
              <a:srgbClr val="1780B9"/>
            </a:solidFill>
          </a:endParaRPr>
        </a:p>
      </dsp:txBody>
      <dsp:txXfrm>
        <a:off x="2733959" y="1805787"/>
        <a:ext cx="1878112" cy="500829"/>
      </dsp:txXfrm>
    </dsp:sp>
    <dsp:sp modelId="{19C5593B-4D3F-4C4C-B72A-1D3BC30137B2}">
      <dsp:nvSpPr>
        <dsp:cNvPr id="0" name=""/>
        <dsp:cNvSpPr/>
      </dsp:nvSpPr>
      <dsp:spPr>
        <a:xfrm>
          <a:off x="2247257" y="2333058"/>
          <a:ext cx="2851516" cy="2851516"/>
        </a:xfrm>
        <a:prstGeom prst="ellipse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1780B9"/>
              </a:solidFill>
            </a:rPr>
            <a:t>Performance Engineer/Tester</a:t>
          </a:r>
          <a:endParaRPr lang="en-US" sz="1200" kern="1200" dirty="0">
            <a:solidFill>
              <a:srgbClr val="1780B9"/>
            </a:solidFill>
          </a:endParaRPr>
        </a:p>
      </dsp:txBody>
      <dsp:txXfrm>
        <a:off x="2903106" y="2589695"/>
        <a:ext cx="1539818" cy="513272"/>
      </dsp:txXfrm>
    </dsp:sp>
    <dsp:sp modelId="{9BB6D38F-BAFA-6A45-AE38-5144BA7F0FFD}">
      <dsp:nvSpPr>
        <dsp:cNvPr id="0" name=""/>
        <dsp:cNvSpPr/>
      </dsp:nvSpPr>
      <dsp:spPr>
        <a:xfrm>
          <a:off x="2636101" y="3110745"/>
          <a:ext cx="2073830" cy="2073830"/>
        </a:xfrm>
        <a:prstGeom prst="ellipse">
          <a:avLst/>
        </a:prstGeom>
        <a:solidFill>
          <a:srgbClr val="BBE6F8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1780B9"/>
              </a:solidFill>
            </a:rPr>
            <a:t>Application Operator</a:t>
          </a:r>
          <a:endParaRPr lang="en-US" sz="1200" kern="1200" dirty="0">
            <a:solidFill>
              <a:srgbClr val="1780B9"/>
            </a:solidFill>
          </a:endParaRPr>
        </a:p>
      </dsp:txBody>
      <dsp:txXfrm>
        <a:off x="2999021" y="3369973"/>
        <a:ext cx="1347989" cy="518457"/>
      </dsp:txXfrm>
    </dsp:sp>
    <dsp:sp modelId="{FCF3F892-CB35-E848-AA3E-8C294256A1B2}">
      <dsp:nvSpPr>
        <dsp:cNvPr id="0" name=""/>
        <dsp:cNvSpPr/>
      </dsp:nvSpPr>
      <dsp:spPr>
        <a:xfrm>
          <a:off x="3024944" y="3888431"/>
          <a:ext cx="1296143" cy="1296143"/>
        </a:xfrm>
        <a:prstGeom prst="ellipse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rgbClr val="1780B9"/>
              </a:solidFill>
            </a:rPr>
            <a:t>End-User</a:t>
          </a:r>
          <a:endParaRPr lang="en-US" sz="1200" kern="1200" dirty="0">
            <a:solidFill>
              <a:srgbClr val="1780B9"/>
            </a:solidFill>
          </a:endParaRPr>
        </a:p>
      </dsp:txBody>
      <dsp:txXfrm>
        <a:off x="3214759" y="4212467"/>
        <a:ext cx="916512" cy="6480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0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9374" y="8795267"/>
            <a:ext cx="515178" cy="247162"/>
          </a:xfrm>
          <a:prstGeom prst="rect">
            <a:avLst/>
          </a:prstGeom>
          <a:noFill/>
        </p:spPr>
        <p:txBody>
          <a:bodyPr wrap="square" lIns="92373" tIns="46186" rIns="92373" bIns="46186" rtlCol="0">
            <a:spAutoFit/>
          </a:bodyPr>
          <a:lstStyle/>
          <a:p>
            <a:fld id="{33013988-C7CF-4026-80D3-9D7F0D733158}" type="slidenum">
              <a:rPr lang="en-US" sz="1000">
                <a:solidFill>
                  <a:schemeClr val="accent2">
                    <a:lumMod val="75000"/>
                  </a:schemeClr>
                </a:solidFill>
                <a:latin typeface="+mn-lt"/>
              </a:rPr>
              <a:t>‹#›</a:t>
            </a:fld>
            <a:endParaRPr lang="en-US" sz="1400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88603" y="8836355"/>
            <a:ext cx="37130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Afbeelding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09" b="16936"/>
          <a:stretch/>
        </p:blipFill>
        <p:spPr>
          <a:xfrm>
            <a:off x="14914" y="67706"/>
            <a:ext cx="6995486" cy="60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168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0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04813" y="696913"/>
            <a:ext cx="6200775" cy="34877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3462" tIns="46730" rIns="93462" bIns="4673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pic>
        <p:nvPicPr>
          <p:cNvPr id="3" name="Afbeelding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63" b="12404"/>
          <a:stretch/>
        </p:blipFill>
        <p:spPr>
          <a:xfrm>
            <a:off x="188604" y="39688"/>
            <a:ext cx="6628964" cy="5760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9374" y="8795267"/>
            <a:ext cx="515178" cy="247162"/>
          </a:xfrm>
          <a:prstGeom prst="rect">
            <a:avLst/>
          </a:prstGeom>
          <a:noFill/>
        </p:spPr>
        <p:txBody>
          <a:bodyPr wrap="square" lIns="92373" tIns="46186" rIns="92373" bIns="46186" rtlCol="0">
            <a:spAutoFit/>
          </a:bodyPr>
          <a:lstStyle/>
          <a:p>
            <a:fld id="{33013988-C7CF-4026-80D3-9D7F0D733158}" type="slidenum">
              <a:rPr lang="en-US" sz="1000">
                <a:solidFill>
                  <a:schemeClr val="accent2">
                    <a:lumMod val="75000"/>
                  </a:schemeClr>
                </a:solidFill>
                <a:latin typeface="+mn-lt"/>
              </a:rPr>
              <a:t>‹#›</a:t>
            </a:fld>
            <a:endParaRPr lang="en-US" sz="1400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88603" y="8836355"/>
            <a:ext cx="37130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1594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37931725" indent="-3747452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4813" y="696913"/>
            <a:ext cx="6200775" cy="3487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0713" y="4415530"/>
            <a:ext cx="5608975" cy="418360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5821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Going to add </a:t>
            </a:r>
            <a:r>
              <a:rPr lang="en-US" dirty="0" err="1" smtClean="0"/>
              <a:t>annimation</a:t>
            </a:r>
            <a:r>
              <a:rPr lang="en-US" baseline="0" dirty="0" smtClean="0"/>
              <a:t> here to show each one separately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17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4813" y="696913"/>
            <a:ext cx="6200775" cy="3487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0713" y="4415530"/>
            <a:ext cx="5608975" cy="418360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Use for this part the Mendix sales slide deck or custom created slide deck introducing</a:t>
            </a:r>
            <a:r>
              <a:rPr lang="en-US" baseline="0" dirty="0"/>
              <a:t> Mendix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378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/>
          </p:cNvSpPr>
          <p:nvPr>
            <p:ph type="sldNum" sz="quarter" idx="5"/>
          </p:nvPr>
        </p:nvSpPr>
        <p:spPr>
          <a:xfrm>
            <a:off x="3970938" y="8829966"/>
            <a:ext cx="3037840" cy="464820"/>
          </a:xfrm>
          <a:prstGeom prst="rect">
            <a:avLst/>
          </a:prstGeom>
          <a:noFill/>
        </p:spPr>
        <p:txBody>
          <a:bodyPr/>
          <a:lstStyle/>
          <a:p>
            <a:fld id="{2B9682AF-7CA7-4736-A71A-C703614D3509}" type="slidenum">
              <a:rPr lang="en-US"/>
              <a:pPr/>
              <a:t>5</a:t>
            </a:fld>
            <a:endParaRPr lang="en-US"/>
          </a:p>
        </p:txBody>
      </p:sp>
      <p:sp>
        <p:nvSpPr>
          <p:cNvPr id="6041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200775" cy="3487737"/>
          </a:xfrm>
          <a:ln/>
        </p:spPr>
      </p:sp>
      <p:sp>
        <p:nvSpPr>
          <p:cNvPr id="60420" name="Rectangle 1027"/>
          <p:cNvSpPr>
            <a:spLocks noGrp="1"/>
          </p:cNvSpPr>
          <p:nvPr>
            <p:ph type="body" idx="1"/>
          </p:nvPr>
        </p:nvSpPr>
        <p:spPr>
          <a:xfrm>
            <a:off x="701041" y="4415790"/>
            <a:ext cx="5608320" cy="4183380"/>
          </a:xfrm>
          <a:prstGeom prst="rect">
            <a:avLst/>
          </a:prstGeom>
          <a:noFill/>
          <a:ln w="9525"/>
        </p:spPr>
        <p:txBody>
          <a:bodyPr/>
          <a:lstStyle/>
          <a:p>
            <a:pPr eaLnBrk="1" hangingPunct="1"/>
            <a:r>
              <a:rPr lang="nl-NL" dirty="0" smtClean="0">
                <a:latin typeface="Gill Sans" charset="0"/>
                <a:ea typeface="ＭＳ Ｐゴシック" charset="-128"/>
              </a:rPr>
              <a:t>The agile </a:t>
            </a:r>
            <a:r>
              <a:rPr lang="nl-NL" dirty="0" err="1" smtClean="0">
                <a:latin typeface="Gill Sans" charset="0"/>
                <a:ea typeface="ＭＳ Ｐゴシック" charset="-128"/>
              </a:rPr>
              <a:t>process</a:t>
            </a:r>
            <a:r>
              <a:rPr lang="nl-NL" dirty="0" smtClean="0">
                <a:latin typeface="Gill Sans" charset="0"/>
                <a:ea typeface="ＭＳ Ｐゴシック" charset="-128"/>
              </a:rPr>
              <a:t> </a:t>
            </a:r>
            <a:r>
              <a:rPr lang="nl-NL" dirty="0" err="1" smtClean="0">
                <a:latin typeface="Gill Sans" charset="0"/>
                <a:ea typeface="ＭＳ Ｐゴシック" charset="-128"/>
              </a:rPr>
              <a:t>connected</a:t>
            </a:r>
            <a:r>
              <a:rPr lang="nl-NL" dirty="0" smtClean="0">
                <a:latin typeface="Gill Sans" charset="0"/>
                <a:ea typeface="ＭＳ Ｐゴシック" charset="-128"/>
              </a:rPr>
              <a:t> </a:t>
            </a:r>
            <a:r>
              <a:rPr lang="nl-NL" dirty="0" err="1" smtClean="0">
                <a:latin typeface="Gill Sans" charset="0"/>
                <a:ea typeface="ＭＳ Ｐゴシック" charset="-128"/>
              </a:rPr>
              <a:t>to</a:t>
            </a:r>
            <a:r>
              <a:rPr lang="nl-NL" dirty="0" smtClean="0">
                <a:latin typeface="Gill Sans" charset="0"/>
                <a:ea typeface="ＭＳ Ｐゴシック" charset="-128"/>
              </a:rPr>
              <a:t> the features in the Mendix platform.</a:t>
            </a:r>
          </a:p>
          <a:p>
            <a:pPr eaLnBrk="1" hangingPunct="1"/>
            <a:r>
              <a:rPr lang="nl-NL" dirty="0" err="1" smtClean="0">
                <a:latin typeface="Gill Sans" charset="0"/>
              </a:rPr>
              <a:t>Use</a:t>
            </a:r>
            <a:r>
              <a:rPr lang="nl-NL" dirty="0" smtClean="0">
                <a:latin typeface="Gill Sans" charset="0"/>
              </a:rPr>
              <a:t> </a:t>
            </a:r>
            <a:r>
              <a:rPr lang="nl-NL" dirty="0" err="1" smtClean="0">
                <a:latin typeface="Gill Sans" charset="0"/>
              </a:rPr>
              <a:t>this</a:t>
            </a:r>
            <a:r>
              <a:rPr lang="nl-NL" dirty="0" smtClean="0">
                <a:latin typeface="Gill Sans" charset="0"/>
              </a:rPr>
              <a:t> slide </a:t>
            </a:r>
            <a:r>
              <a:rPr lang="nl-NL" dirty="0" err="1" smtClean="0">
                <a:latin typeface="Gill Sans" charset="0"/>
              </a:rPr>
              <a:t>for</a:t>
            </a:r>
            <a:r>
              <a:rPr lang="nl-NL" dirty="0" smtClean="0">
                <a:latin typeface="Gill Sans" charset="0"/>
              </a:rPr>
              <a:t> </a:t>
            </a:r>
            <a:r>
              <a:rPr lang="nl-NL" dirty="0" err="1" smtClean="0">
                <a:latin typeface="Gill Sans" charset="0"/>
              </a:rPr>
              <a:t>discussion</a:t>
            </a:r>
            <a:r>
              <a:rPr lang="nl-NL" dirty="0" smtClean="0">
                <a:latin typeface="Gill Sans" charset="0"/>
              </a:rPr>
              <a:t> of the Agile </a:t>
            </a:r>
            <a:r>
              <a:rPr lang="nl-NL" dirty="0" err="1" smtClean="0">
                <a:latin typeface="Gill Sans" charset="0"/>
              </a:rPr>
              <a:t>knowledge</a:t>
            </a:r>
            <a:r>
              <a:rPr lang="nl-NL" dirty="0" smtClean="0">
                <a:latin typeface="Gill Sans" charset="0"/>
              </a:rPr>
              <a:t>.</a:t>
            </a:r>
          </a:p>
          <a:p>
            <a:pPr eaLnBrk="1" hangingPunct="1"/>
            <a:r>
              <a:rPr lang="nl-NL" dirty="0" err="1" smtClean="0">
                <a:latin typeface="Gill Sans" charset="0"/>
                <a:ea typeface="ＭＳ Ｐゴシック" charset="-128"/>
              </a:rPr>
              <a:t>Don’t</a:t>
            </a:r>
            <a:r>
              <a:rPr lang="nl-NL" dirty="0" smtClean="0">
                <a:latin typeface="Gill Sans" charset="0"/>
                <a:ea typeface="ＭＳ Ｐゴシック" charset="-128"/>
              </a:rPr>
              <a:t> take more </a:t>
            </a:r>
            <a:r>
              <a:rPr lang="nl-NL" dirty="0" err="1" smtClean="0">
                <a:latin typeface="Gill Sans" charset="0"/>
                <a:ea typeface="ＭＳ Ｐゴシック" charset="-128"/>
              </a:rPr>
              <a:t>then</a:t>
            </a:r>
            <a:r>
              <a:rPr lang="nl-NL" dirty="0" smtClean="0">
                <a:latin typeface="Gill Sans" charset="0"/>
                <a:ea typeface="ＭＳ Ｐゴシック" charset="-128"/>
              </a:rPr>
              <a:t> ½ </a:t>
            </a:r>
            <a:r>
              <a:rPr lang="nl-NL" dirty="0" err="1" smtClean="0">
                <a:latin typeface="Gill Sans" charset="0"/>
                <a:ea typeface="ＭＳ Ｐゴシック" charset="-128"/>
              </a:rPr>
              <a:t>hour</a:t>
            </a:r>
            <a:r>
              <a:rPr lang="nl-NL" dirty="0" smtClean="0">
                <a:latin typeface="Gill Sans" charset="0"/>
                <a:ea typeface="ＭＳ Ｐゴシック" charset="-128"/>
              </a:rPr>
              <a:t> </a:t>
            </a:r>
            <a:r>
              <a:rPr lang="nl-NL" dirty="0" err="1" smtClean="0">
                <a:latin typeface="Gill Sans" charset="0"/>
                <a:ea typeface="ＭＳ Ｐゴシック" charset="-128"/>
              </a:rPr>
              <a:t>for</a:t>
            </a:r>
            <a:r>
              <a:rPr lang="nl-NL" dirty="0" smtClean="0">
                <a:latin typeface="Gill Sans" charset="0"/>
                <a:ea typeface="ＭＳ Ｐゴシック" charset="-128"/>
              </a:rPr>
              <a:t> </a:t>
            </a:r>
            <a:r>
              <a:rPr lang="nl-NL" dirty="0" err="1" smtClean="0">
                <a:latin typeface="Gill Sans" charset="0"/>
                <a:ea typeface="ＭＳ Ｐゴシック" charset="-128"/>
              </a:rPr>
              <a:t>this</a:t>
            </a:r>
            <a:r>
              <a:rPr lang="nl-NL" dirty="0" smtClean="0">
                <a:latin typeface="Gill Sans" charset="0"/>
                <a:ea typeface="ＭＳ Ｐゴシック" charset="-128"/>
              </a:rPr>
              <a:t> slide, </a:t>
            </a:r>
            <a:r>
              <a:rPr lang="nl-NL" dirty="0" err="1" smtClean="0">
                <a:latin typeface="Gill Sans" charset="0"/>
                <a:ea typeface="ＭＳ Ｐゴシック" charset="-128"/>
              </a:rPr>
              <a:t>if</a:t>
            </a:r>
            <a:r>
              <a:rPr lang="nl-NL" dirty="0" smtClean="0">
                <a:latin typeface="Gill Sans" charset="0"/>
                <a:ea typeface="ＭＳ Ｐゴシック" charset="-128"/>
              </a:rPr>
              <a:t> </a:t>
            </a:r>
            <a:r>
              <a:rPr lang="nl-NL" dirty="0" err="1" smtClean="0">
                <a:latin typeface="Gill Sans" charset="0"/>
                <a:ea typeface="ＭＳ Ｐゴシック" charset="-128"/>
              </a:rPr>
              <a:t>you</a:t>
            </a:r>
            <a:r>
              <a:rPr lang="nl-NL" dirty="0" smtClean="0">
                <a:latin typeface="Gill Sans" charset="0"/>
                <a:ea typeface="ＭＳ Ｐゴシック" charset="-128"/>
              </a:rPr>
              <a:t> </a:t>
            </a:r>
            <a:r>
              <a:rPr lang="nl-NL" dirty="0" err="1" smtClean="0">
                <a:latin typeface="Gill Sans" charset="0"/>
                <a:ea typeface="ＭＳ Ｐゴシック" charset="-128"/>
              </a:rPr>
              <a:t>aren’t</a:t>
            </a:r>
            <a:r>
              <a:rPr lang="nl-NL" dirty="0" smtClean="0">
                <a:latin typeface="Gill Sans" charset="0"/>
                <a:ea typeface="ＭＳ Ｐゴシック" charset="-128"/>
              </a:rPr>
              <a:t> </a:t>
            </a:r>
            <a:r>
              <a:rPr lang="nl-NL" dirty="0" err="1" smtClean="0">
                <a:latin typeface="Gill Sans" charset="0"/>
                <a:ea typeface="ＭＳ Ｐゴシック" charset="-128"/>
              </a:rPr>
              <a:t>aware</a:t>
            </a:r>
            <a:r>
              <a:rPr lang="nl-NL" dirty="0" smtClean="0">
                <a:latin typeface="Gill Sans" charset="0"/>
                <a:ea typeface="ＭＳ Ｐゴシック" charset="-128"/>
              </a:rPr>
              <a:t> of </a:t>
            </a:r>
            <a:r>
              <a:rPr lang="nl-NL" dirty="0" err="1" smtClean="0">
                <a:latin typeface="Gill Sans" charset="0"/>
                <a:ea typeface="ＭＳ Ｐゴシック" charset="-128"/>
              </a:rPr>
              <a:t>that</a:t>
            </a:r>
            <a:r>
              <a:rPr lang="nl-NL" dirty="0" smtClean="0">
                <a:latin typeface="Gill Sans" charset="0"/>
                <a:ea typeface="ＭＳ Ｐゴシック" charset="-128"/>
              </a:rPr>
              <a:t>, </a:t>
            </a:r>
            <a:r>
              <a:rPr lang="nl-NL" dirty="0" err="1" smtClean="0">
                <a:latin typeface="Gill Sans" charset="0"/>
                <a:ea typeface="ＭＳ Ｐゴシック" charset="-128"/>
              </a:rPr>
              <a:t>it’ll</a:t>
            </a:r>
            <a:r>
              <a:rPr lang="nl-NL" dirty="0" smtClean="0">
                <a:latin typeface="Gill Sans" charset="0"/>
                <a:ea typeface="ＭＳ Ｐゴシック" charset="-128"/>
              </a:rPr>
              <a:t> </a:t>
            </a:r>
            <a:r>
              <a:rPr lang="nl-NL" dirty="0" err="1" smtClean="0">
                <a:latin typeface="Gill Sans" charset="0"/>
                <a:ea typeface="ＭＳ Ｐゴシック" charset="-128"/>
              </a:rPr>
              <a:t>be</a:t>
            </a:r>
            <a:r>
              <a:rPr lang="nl-NL" dirty="0" smtClean="0">
                <a:latin typeface="Gill Sans" charset="0"/>
                <a:ea typeface="ＭＳ Ｐゴシック" charset="-128"/>
              </a:rPr>
              <a:t> 5 </a:t>
            </a:r>
            <a:r>
              <a:rPr lang="nl-NL" dirty="0" err="1" smtClean="0">
                <a:latin typeface="Gill Sans" charset="0"/>
                <a:ea typeface="ＭＳ Ｐゴシック" charset="-128"/>
              </a:rPr>
              <a:t>o’clock</a:t>
            </a:r>
            <a:r>
              <a:rPr lang="nl-NL" dirty="0" smtClean="0">
                <a:latin typeface="Gill Sans" charset="0"/>
                <a:ea typeface="ＭＳ Ｐゴシック" charset="-128"/>
              </a:rPr>
              <a:t> </a:t>
            </a:r>
            <a:r>
              <a:rPr lang="nl-NL" dirty="0" err="1" smtClean="0">
                <a:latin typeface="Gill Sans" charset="0"/>
                <a:ea typeface="ＭＳ Ｐゴシック" charset="-128"/>
              </a:rPr>
              <a:t>before</a:t>
            </a:r>
            <a:r>
              <a:rPr lang="nl-NL" dirty="0" smtClean="0">
                <a:latin typeface="Gill Sans" charset="0"/>
                <a:ea typeface="ＭＳ Ｐゴシック" charset="-128"/>
              </a:rPr>
              <a:t> </a:t>
            </a:r>
            <a:r>
              <a:rPr lang="nl-NL" dirty="0" err="1" smtClean="0">
                <a:latin typeface="Gill Sans" charset="0"/>
                <a:ea typeface="ＭＳ Ｐゴシック" charset="-128"/>
              </a:rPr>
              <a:t>you</a:t>
            </a:r>
            <a:r>
              <a:rPr lang="nl-NL" dirty="0" smtClean="0">
                <a:latin typeface="Gill Sans" charset="0"/>
                <a:ea typeface="ＭＳ Ｐゴシック" charset="-128"/>
              </a:rPr>
              <a:t> </a:t>
            </a:r>
            <a:r>
              <a:rPr lang="nl-NL" dirty="0" err="1" smtClean="0">
                <a:latin typeface="Gill Sans" charset="0"/>
                <a:ea typeface="ＭＳ Ｐゴシック" charset="-128"/>
              </a:rPr>
              <a:t>know</a:t>
            </a:r>
            <a:r>
              <a:rPr lang="nl-NL" dirty="0" smtClean="0">
                <a:latin typeface="Gill Sans" charset="0"/>
                <a:ea typeface="ＭＳ Ｐゴシック" charset="-128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163320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4813" y="696913"/>
            <a:ext cx="6200775" cy="3487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0713" y="4415530"/>
            <a:ext cx="5608975" cy="418360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Use for this part the Mendix sales slide deck or custom created slide deck introducing</a:t>
            </a:r>
            <a:r>
              <a:rPr lang="en-US" baseline="0" dirty="0"/>
              <a:t> Mendix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301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04813" y="696913"/>
            <a:ext cx="6200775" cy="348773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700714" y="4415530"/>
            <a:ext cx="5608975" cy="4183603"/>
          </a:xfrm>
          <a:prstGeom prst="rect">
            <a:avLst/>
          </a:prstGeom>
        </p:spPr>
        <p:txBody>
          <a:bodyPr lIns="91430" tIns="45716" rIns="91430" bIns="45716">
            <a:normAutofit/>
          </a:bodyPr>
          <a:lstStyle/>
          <a:p>
            <a:endParaRPr lang="en-US" b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3970159" y="8829573"/>
            <a:ext cx="3038604" cy="46534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D8BE18E-8FE1-480A-BEE1-20FC3459BD4D}" type="slidenum">
              <a:rPr lang="nl-NL" smtClean="0"/>
              <a:pPr>
                <a:defRPr/>
              </a:pPr>
              <a:t>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02342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04813" y="696913"/>
            <a:ext cx="6200775" cy="348773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700714" y="4415530"/>
            <a:ext cx="5608975" cy="4183603"/>
          </a:xfrm>
          <a:prstGeom prst="rect">
            <a:avLst/>
          </a:prstGeom>
        </p:spPr>
        <p:txBody>
          <a:bodyPr lIns="91430" tIns="45716" rIns="91430" bIns="45716">
            <a:normAutofit/>
          </a:bodyPr>
          <a:lstStyle/>
          <a:p>
            <a:endParaRPr lang="en-US" b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3970159" y="8829573"/>
            <a:ext cx="3038604" cy="46534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D8BE18E-8FE1-480A-BEE1-20FC3459BD4D}" type="slidenum">
              <a:rPr lang="nl-NL" smtClean="0"/>
              <a:pPr>
                <a:defRPr/>
              </a:pPr>
              <a:t>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3232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04813" y="696913"/>
            <a:ext cx="6200775" cy="3487737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700714" y="4415530"/>
            <a:ext cx="5608975" cy="4183603"/>
          </a:xfrm>
          <a:prstGeom prst="rect">
            <a:avLst/>
          </a:prstGeom>
        </p:spPr>
        <p:txBody>
          <a:bodyPr lIns="91430" tIns="45716" rIns="91430" bIns="45716">
            <a:normAutofit/>
          </a:bodyPr>
          <a:lstStyle/>
          <a:p>
            <a:r>
              <a:rPr lang="en-US" b="0" dirty="0" smtClean="0"/>
              <a:t>How can we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shocase</a:t>
            </a:r>
            <a:r>
              <a:rPr lang="en-US" b="0" baseline="0" dirty="0" smtClean="0"/>
              <a:t> this better? </a:t>
            </a:r>
            <a:r>
              <a:rPr lang="en-US" b="0" baseline="0" smtClean="0"/>
              <a:t>Screenshots? </a:t>
            </a:r>
            <a:endParaRPr lang="en-US" b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3970159" y="8829573"/>
            <a:ext cx="3038604" cy="46534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D8BE18E-8FE1-480A-BEE1-20FC3459BD4D}" type="slidenum">
              <a:rPr lang="nl-NL" smtClean="0"/>
              <a:pPr>
                <a:defRPr/>
              </a:pPr>
              <a:t>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09252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4813" y="696913"/>
            <a:ext cx="6200775" cy="3487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0713" y="4415530"/>
            <a:ext cx="5608975" cy="418360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Use for this part the Mendix sales slide deck or custom created slide deck introducing</a:t>
            </a:r>
            <a:r>
              <a:rPr lang="en-US" baseline="0" dirty="0"/>
              <a:t> Mendix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479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951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02" y="5922935"/>
            <a:ext cx="1373631" cy="426939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624502" y="2336759"/>
            <a:ext cx="4056062" cy="1660960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2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Slide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24502" y="4391026"/>
            <a:ext cx="4056062" cy="388746"/>
          </a:xfrm>
        </p:spPr>
        <p:txBody>
          <a:bodyPr>
            <a:noAutofit/>
          </a:bodyPr>
          <a:lstStyle>
            <a:lvl1pPr marL="0" indent="0">
              <a:buNone/>
              <a:defRPr lang="en-US" dirty="0" smtClean="0">
                <a:solidFill>
                  <a:schemeClr val="bg2"/>
                </a:solidFill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Speaker Name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24502" y="4908320"/>
            <a:ext cx="4056062" cy="388746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chemeClr val="bg2"/>
                </a:solidFill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Job title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720755" y="4126267"/>
            <a:ext cx="210312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284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02" y="5922935"/>
            <a:ext cx="1373631" cy="426939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624502" y="2336759"/>
            <a:ext cx="4056062" cy="1660960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2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Slide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24502" y="4391026"/>
            <a:ext cx="4056062" cy="388746"/>
          </a:xfrm>
        </p:spPr>
        <p:txBody>
          <a:bodyPr>
            <a:noAutofit/>
          </a:bodyPr>
          <a:lstStyle>
            <a:lvl1pPr marL="0" indent="0">
              <a:buNone/>
              <a:defRPr lang="en-US" dirty="0" smtClean="0">
                <a:solidFill>
                  <a:schemeClr val="bg2"/>
                </a:solidFill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Speaker Name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24502" y="4908320"/>
            <a:ext cx="4056062" cy="388746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chemeClr val="bg2"/>
                </a:solidFill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Job title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720755" y="4126267"/>
            <a:ext cx="210312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953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02" y="5922935"/>
            <a:ext cx="1373631" cy="426939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624502" y="2336759"/>
            <a:ext cx="4056062" cy="1660960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2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Slide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24502" y="4391026"/>
            <a:ext cx="4056062" cy="388746"/>
          </a:xfrm>
        </p:spPr>
        <p:txBody>
          <a:bodyPr>
            <a:noAutofit/>
          </a:bodyPr>
          <a:lstStyle>
            <a:lvl1pPr marL="0" indent="0">
              <a:buNone/>
              <a:defRPr lang="en-US" dirty="0" smtClean="0">
                <a:solidFill>
                  <a:schemeClr val="bg2"/>
                </a:solidFill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Speaker Name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24502" y="4908320"/>
            <a:ext cx="4056062" cy="388746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chemeClr val="bg2"/>
                </a:solidFill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Job title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720755" y="4126267"/>
            <a:ext cx="210312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588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02" y="5922935"/>
            <a:ext cx="1373631" cy="426939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624502" y="2336759"/>
            <a:ext cx="4056062" cy="1660960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2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Slide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24502" y="4391026"/>
            <a:ext cx="4056062" cy="388746"/>
          </a:xfrm>
        </p:spPr>
        <p:txBody>
          <a:bodyPr>
            <a:noAutofit/>
          </a:bodyPr>
          <a:lstStyle>
            <a:lvl1pPr marL="0" indent="0">
              <a:buNone/>
              <a:defRPr lang="en-US" dirty="0" smtClean="0">
                <a:solidFill>
                  <a:schemeClr val="bg2"/>
                </a:solidFill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Speaker Name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24502" y="4908320"/>
            <a:ext cx="4056062" cy="388746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chemeClr val="bg2"/>
                </a:solidFill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Job title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720755" y="4126267"/>
            <a:ext cx="210312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744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Title Slide Custom App Sc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02" y="5922935"/>
            <a:ext cx="1373631" cy="426939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624502" y="2336759"/>
            <a:ext cx="4056062" cy="1660960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2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Slide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24502" y="4391026"/>
            <a:ext cx="4056062" cy="388746"/>
          </a:xfrm>
        </p:spPr>
        <p:txBody>
          <a:bodyPr>
            <a:noAutofit/>
          </a:bodyPr>
          <a:lstStyle>
            <a:lvl1pPr marL="0" indent="0">
              <a:buNone/>
              <a:defRPr lang="en-US" dirty="0" smtClean="0">
                <a:solidFill>
                  <a:schemeClr val="bg2"/>
                </a:solidFill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Speaker Name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24502" y="4908320"/>
            <a:ext cx="4056062" cy="388746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chemeClr val="bg2"/>
                </a:solidFill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Job title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720755" y="4126267"/>
            <a:ext cx="210312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6652585" y="1636888"/>
            <a:ext cx="5539415" cy="4131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6651803" y="1636887"/>
            <a:ext cx="6260952" cy="413173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app screen here</a:t>
            </a:r>
          </a:p>
        </p:txBody>
      </p:sp>
    </p:spTree>
    <p:extLst>
      <p:ext uri="{BB962C8B-B14F-4D97-AF65-F5344CB8AC3E}">
        <p14:creationId xmlns:p14="http://schemas.microsoft.com/office/powerpoint/2010/main" val="423690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Title Slide Custom App Sc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02" y="5922935"/>
            <a:ext cx="1373631" cy="426939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624502" y="2336759"/>
            <a:ext cx="4056062" cy="1660960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2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Slide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24502" y="4391026"/>
            <a:ext cx="4056062" cy="388746"/>
          </a:xfrm>
        </p:spPr>
        <p:txBody>
          <a:bodyPr>
            <a:noAutofit/>
          </a:bodyPr>
          <a:lstStyle>
            <a:lvl1pPr marL="0" indent="0">
              <a:buNone/>
              <a:defRPr lang="en-US" dirty="0" smtClean="0">
                <a:solidFill>
                  <a:schemeClr val="bg2"/>
                </a:solidFill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Speaker Name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24502" y="4908320"/>
            <a:ext cx="4056062" cy="388746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chemeClr val="bg2"/>
                </a:solidFill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Job title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720755" y="4126267"/>
            <a:ext cx="210312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7637271" y="1383956"/>
            <a:ext cx="4573696" cy="40543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7636489" y="1383957"/>
            <a:ext cx="5617420" cy="4054818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app screen here</a:t>
            </a:r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5930471" y="3200400"/>
            <a:ext cx="1392967" cy="249194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app screen here</a:t>
            </a:r>
          </a:p>
        </p:txBody>
      </p:sp>
    </p:spTree>
    <p:extLst>
      <p:ext uri="{BB962C8B-B14F-4D97-AF65-F5344CB8AC3E}">
        <p14:creationId xmlns:p14="http://schemas.microsoft.com/office/powerpoint/2010/main" val="2852950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Content headline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>
                <a:solidFill>
                  <a:srgbClr val="555555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>
                <a:solidFill>
                  <a:srgbClr val="555555"/>
                </a:solidFill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43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Content headline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6498754" y="2249487"/>
            <a:ext cx="5174720" cy="3409907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9724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pp Screens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Content headline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38"/>
          <a:stretch/>
        </p:blipFill>
        <p:spPr>
          <a:xfrm>
            <a:off x="6019801" y="1981325"/>
            <a:ext cx="6172200" cy="4039937"/>
          </a:xfrm>
          <a:prstGeom prst="rect">
            <a:avLst/>
          </a:prstGeom>
        </p:spPr>
      </p:pic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6881814" y="2249488"/>
            <a:ext cx="5174720" cy="3249612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Insert app screen here</a:t>
            </a:r>
          </a:p>
        </p:txBody>
      </p:sp>
    </p:spTree>
    <p:extLst>
      <p:ext uri="{BB962C8B-B14F-4D97-AF65-F5344CB8AC3E}">
        <p14:creationId xmlns:p14="http://schemas.microsoft.com/office/powerpoint/2010/main" val="25992416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pp Screens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/>
          <a:p>
            <a:r>
              <a:rPr lang="en-US" dirty="0"/>
              <a:t>Content headline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21"/>
          <a:stretch/>
        </p:blipFill>
        <p:spPr>
          <a:xfrm>
            <a:off x="6782468" y="1825625"/>
            <a:ext cx="3615359" cy="5032375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7194550" y="2671763"/>
            <a:ext cx="2779713" cy="4929187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app screen here</a:t>
            </a:r>
          </a:p>
        </p:txBody>
      </p:sp>
    </p:spTree>
    <p:extLst>
      <p:ext uri="{BB962C8B-B14F-4D97-AF65-F5344CB8AC3E}">
        <p14:creationId xmlns:p14="http://schemas.microsoft.com/office/powerpoint/2010/main" val="33172475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Content headline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rgbClr val="A7A9A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rgbClr val="A7A9A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028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02" y="5922935"/>
            <a:ext cx="1373631" cy="426939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624502" y="2336759"/>
            <a:ext cx="4056062" cy="1660960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2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Slide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24502" y="4391026"/>
            <a:ext cx="4056062" cy="388746"/>
          </a:xfrm>
        </p:spPr>
        <p:txBody>
          <a:bodyPr>
            <a:noAutofit/>
          </a:bodyPr>
          <a:lstStyle>
            <a:lvl1pPr marL="0" indent="0">
              <a:buNone/>
              <a:defRPr lang="en-US" dirty="0" smtClean="0">
                <a:solidFill>
                  <a:schemeClr val="bg2"/>
                </a:solidFill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Speaker Name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24502" y="4908320"/>
            <a:ext cx="4056062" cy="388746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chemeClr val="bg2"/>
                </a:solidFill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Job title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720755" y="4126267"/>
            <a:ext cx="210312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362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or S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131219" y="2382670"/>
            <a:ext cx="7929563" cy="20926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4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Quote or Stat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689" y="6127321"/>
            <a:ext cx="1361621" cy="42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6154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or Stat w/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131219" y="1828801"/>
            <a:ext cx="7929563" cy="154004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Quote or Stat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4583346" y="3719590"/>
            <a:ext cx="302530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2835275" y="3983038"/>
            <a:ext cx="6521450" cy="56515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Subhead text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689" y="6127321"/>
            <a:ext cx="1361621" cy="42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197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3200"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474877"/>
            <a:ext cx="3932237" cy="3394111"/>
          </a:xfrm>
        </p:spPr>
        <p:txBody>
          <a:bodyPr/>
          <a:lstStyle>
            <a:lvl1pPr marL="0" indent="0">
              <a:buNone/>
              <a:defRPr sz="1600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Space for caption, quote or stat that backs up content on right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51297" y="2266138"/>
            <a:ext cx="2103120" cy="0"/>
          </a:xfrm>
          <a:prstGeom prst="line">
            <a:avLst/>
          </a:prstGeom>
          <a:ln w="38100">
            <a:solidFill>
              <a:srgbClr val="0595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1632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474876"/>
            <a:ext cx="3932237" cy="3394111"/>
          </a:xfrm>
        </p:spPr>
        <p:txBody>
          <a:bodyPr/>
          <a:lstStyle>
            <a:lvl1pPr marL="0" indent="0">
              <a:buNone/>
              <a:defRPr sz="1600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Space for caption, quote or stat that backs up image on right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51297" y="2266138"/>
            <a:ext cx="2103120" cy="0"/>
          </a:xfrm>
          <a:prstGeom prst="line">
            <a:avLst/>
          </a:prstGeom>
          <a:ln w="38100">
            <a:solidFill>
              <a:srgbClr val="0595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6737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3735" y="-6"/>
            <a:ext cx="12210679" cy="6858000"/>
          </a:xfrm>
          <a:prstGeom prst="rect">
            <a:avLst/>
          </a:prstGeom>
          <a:solidFill>
            <a:srgbClr val="EDEDEA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8" y="5975700"/>
            <a:ext cx="1877568" cy="66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2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02" y="5922935"/>
            <a:ext cx="1373631" cy="426939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624502" y="2336759"/>
            <a:ext cx="4056062" cy="1660960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2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Slide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24502" y="4391026"/>
            <a:ext cx="4056062" cy="388746"/>
          </a:xfrm>
        </p:spPr>
        <p:txBody>
          <a:bodyPr>
            <a:noAutofit/>
          </a:bodyPr>
          <a:lstStyle>
            <a:lvl1pPr marL="0" indent="0">
              <a:buNone/>
              <a:defRPr lang="en-US" dirty="0" smtClean="0">
                <a:solidFill>
                  <a:schemeClr val="bg2"/>
                </a:solidFill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Speaker Name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24502" y="4908320"/>
            <a:ext cx="4056062" cy="388746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chemeClr val="bg2"/>
                </a:solidFill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Job title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720755" y="4126267"/>
            <a:ext cx="210312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2321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02" y="5922935"/>
            <a:ext cx="1373631" cy="426939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624502" y="2336759"/>
            <a:ext cx="4056062" cy="1660960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2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Slide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24502" y="4391026"/>
            <a:ext cx="4056062" cy="388746"/>
          </a:xfrm>
        </p:spPr>
        <p:txBody>
          <a:bodyPr>
            <a:noAutofit/>
          </a:bodyPr>
          <a:lstStyle>
            <a:lvl1pPr marL="0" indent="0">
              <a:buNone/>
              <a:defRPr lang="en-US" dirty="0" smtClean="0">
                <a:solidFill>
                  <a:schemeClr val="bg2"/>
                </a:solidFill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Speaker Name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24502" y="4908320"/>
            <a:ext cx="4056062" cy="388746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chemeClr val="bg2"/>
                </a:solidFill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Job title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720755" y="4126267"/>
            <a:ext cx="210312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6588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02" y="5922935"/>
            <a:ext cx="1373631" cy="426939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624502" y="2336759"/>
            <a:ext cx="4056062" cy="1660960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2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Slide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24502" y="4391026"/>
            <a:ext cx="4056062" cy="388746"/>
          </a:xfrm>
        </p:spPr>
        <p:txBody>
          <a:bodyPr>
            <a:noAutofit/>
          </a:bodyPr>
          <a:lstStyle>
            <a:lvl1pPr marL="0" indent="0">
              <a:buNone/>
              <a:defRPr lang="en-US" dirty="0" smtClean="0">
                <a:solidFill>
                  <a:schemeClr val="bg2"/>
                </a:solidFill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Speaker Name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24502" y="4908320"/>
            <a:ext cx="4056062" cy="388746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chemeClr val="bg2"/>
                </a:solidFill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Job title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720755" y="4126267"/>
            <a:ext cx="210312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451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02" y="5922935"/>
            <a:ext cx="1373631" cy="426939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624502" y="2336759"/>
            <a:ext cx="4056062" cy="1660960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2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Slide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24502" y="4391026"/>
            <a:ext cx="4056062" cy="388746"/>
          </a:xfrm>
        </p:spPr>
        <p:txBody>
          <a:bodyPr>
            <a:noAutofit/>
          </a:bodyPr>
          <a:lstStyle>
            <a:lvl1pPr marL="0" indent="0">
              <a:buNone/>
              <a:defRPr lang="en-US" dirty="0" smtClean="0">
                <a:solidFill>
                  <a:schemeClr val="bg2"/>
                </a:solidFill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Speaker Name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24502" y="4908320"/>
            <a:ext cx="4056062" cy="388746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chemeClr val="bg2"/>
                </a:solidFill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Job title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720755" y="4126267"/>
            <a:ext cx="210312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602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02" y="5922935"/>
            <a:ext cx="1373631" cy="426939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624502" y="2336759"/>
            <a:ext cx="4056062" cy="1660960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2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Slide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24502" y="4391026"/>
            <a:ext cx="4056062" cy="388746"/>
          </a:xfrm>
        </p:spPr>
        <p:txBody>
          <a:bodyPr>
            <a:noAutofit/>
          </a:bodyPr>
          <a:lstStyle>
            <a:lvl1pPr marL="0" indent="0">
              <a:buNone/>
              <a:defRPr lang="en-US" dirty="0" smtClean="0">
                <a:solidFill>
                  <a:schemeClr val="bg2"/>
                </a:solidFill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Speaker Name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24502" y="4908320"/>
            <a:ext cx="4056062" cy="388746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chemeClr val="bg2"/>
                </a:solidFill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Job title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720755" y="4126267"/>
            <a:ext cx="210312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3100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02" y="5922935"/>
            <a:ext cx="1373631" cy="426939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624502" y="2336759"/>
            <a:ext cx="4056062" cy="1660960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2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Slide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24502" y="4391026"/>
            <a:ext cx="4056062" cy="388746"/>
          </a:xfrm>
        </p:spPr>
        <p:txBody>
          <a:bodyPr>
            <a:noAutofit/>
          </a:bodyPr>
          <a:lstStyle>
            <a:lvl1pPr marL="0" indent="0">
              <a:buNone/>
              <a:defRPr lang="en-US" dirty="0" smtClean="0">
                <a:solidFill>
                  <a:schemeClr val="bg2"/>
                </a:solidFill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Speaker Name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24502" y="4908320"/>
            <a:ext cx="4056062" cy="388746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chemeClr val="bg2"/>
                </a:solidFill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Job title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720755" y="4126267"/>
            <a:ext cx="210312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79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02" y="5922935"/>
            <a:ext cx="1373631" cy="426939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624502" y="2336759"/>
            <a:ext cx="4056062" cy="1660960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2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Slide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24502" y="4391026"/>
            <a:ext cx="4056062" cy="388746"/>
          </a:xfrm>
        </p:spPr>
        <p:txBody>
          <a:bodyPr>
            <a:noAutofit/>
          </a:bodyPr>
          <a:lstStyle>
            <a:lvl1pPr marL="0" indent="0">
              <a:buNone/>
              <a:defRPr lang="en-US" dirty="0" smtClean="0">
                <a:solidFill>
                  <a:schemeClr val="bg2"/>
                </a:solidFill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Speaker Name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24502" y="4908320"/>
            <a:ext cx="4056062" cy="388746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chemeClr val="bg2"/>
                </a:solidFill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Job title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720755" y="4126267"/>
            <a:ext cx="210312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887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theme" Target="../theme/theme1.xml"/><Relationship Id="rId2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Content headline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721" y="6138577"/>
            <a:ext cx="1363612" cy="42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87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740" r:id="rId1"/>
    <p:sldLayoutId id="2147486741" r:id="rId2"/>
    <p:sldLayoutId id="2147486742" r:id="rId3"/>
    <p:sldLayoutId id="2147486743" r:id="rId4"/>
    <p:sldLayoutId id="2147486744" r:id="rId5"/>
    <p:sldLayoutId id="2147486745" r:id="rId6"/>
    <p:sldLayoutId id="2147486746" r:id="rId7"/>
    <p:sldLayoutId id="2147486747" r:id="rId8"/>
    <p:sldLayoutId id="2147486748" r:id="rId9"/>
    <p:sldLayoutId id="2147486749" r:id="rId10"/>
    <p:sldLayoutId id="2147486750" r:id="rId11"/>
    <p:sldLayoutId id="2147486751" r:id="rId12"/>
    <p:sldLayoutId id="2147486752" r:id="rId13"/>
    <p:sldLayoutId id="2147486753" r:id="rId14"/>
    <p:sldLayoutId id="2147486754" r:id="rId15"/>
    <p:sldLayoutId id="2147486755" r:id="rId16"/>
    <p:sldLayoutId id="2147486756" r:id="rId17"/>
    <p:sldLayoutId id="2147486757" r:id="rId18"/>
    <p:sldLayoutId id="2147486758" r:id="rId19"/>
    <p:sldLayoutId id="2147486759" r:id="rId20"/>
    <p:sldLayoutId id="2147486760" r:id="rId21"/>
    <p:sldLayoutId id="2147486761" r:id="rId22"/>
    <p:sldLayoutId id="2147486762" r:id="rId23"/>
    <p:sldLayoutId id="2147486763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 baseline="0">
          <a:solidFill>
            <a:srgbClr val="0595DB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/>
        <a:buChar char="•"/>
        <a:tabLst/>
        <a:defRPr sz="2800" kern="1200">
          <a:solidFill>
            <a:srgbClr val="555555"/>
          </a:solidFill>
          <a:latin typeface="Arial" charset="0"/>
          <a:ea typeface="Arial" charset="0"/>
          <a:cs typeface="Arial" charset="0"/>
        </a:defRPr>
      </a:lvl1pPr>
      <a:lvl2pPr marL="6858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/>
        <a:buChar char="•"/>
        <a:tabLst/>
        <a:defRPr sz="2400" kern="1200">
          <a:solidFill>
            <a:srgbClr val="555555"/>
          </a:solidFill>
          <a:latin typeface="Arial" charset="0"/>
          <a:ea typeface="Arial" charset="0"/>
          <a:cs typeface="Arial" charset="0"/>
        </a:defRPr>
      </a:lvl2pPr>
      <a:lvl3pPr marL="11430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/>
        <a:buChar char="•"/>
        <a:tabLst/>
        <a:defRPr sz="2000" kern="1200">
          <a:solidFill>
            <a:schemeClr val="tx1">
              <a:lumMod val="60000"/>
              <a:lumOff val="40000"/>
            </a:schemeClr>
          </a:solidFill>
          <a:latin typeface="Arial" charset="0"/>
          <a:ea typeface="Arial" charset="0"/>
          <a:cs typeface="Arial" charset="0"/>
        </a:defRPr>
      </a:lvl3pPr>
      <a:lvl4pPr marL="16002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/>
        <a:buChar char="•"/>
        <a:tabLst/>
        <a:defRPr sz="1800" kern="1200">
          <a:solidFill>
            <a:schemeClr val="tx1">
              <a:lumMod val="60000"/>
              <a:lumOff val="40000"/>
            </a:schemeClr>
          </a:solidFill>
          <a:latin typeface="Arial" charset="0"/>
          <a:ea typeface="Arial" charset="0"/>
          <a:cs typeface="Arial" charset="0"/>
        </a:defRPr>
      </a:lvl4pPr>
      <a:lvl5pPr marL="20574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/>
        <a:buChar char="•"/>
        <a:tabLst/>
        <a:defRPr sz="1800" kern="1200">
          <a:solidFill>
            <a:schemeClr val="tx1">
              <a:lumMod val="60000"/>
              <a:lumOff val="40000"/>
            </a:schemeClr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microsoft.com/office/2007/relationships/hdphoto" Target="../media/hdphoto1.wdp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xmlns="" id="{83FC9F54-EE21-4112-95FA-DFBECB5386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nl-NL" dirty="0" err="1" smtClean="0"/>
              <a:t>Getting</a:t>
            </a:r>
            <a:r>
              <a:rPr lang="nl-NL" dirty="0" smtClean="0"/>
              <a:t> </a:t>
            </a:r>
            <a:r>
              <a:rPr lang="nl-NL" dirty="0" err="1"/>
              <a:t>S</a:t>
            </a:r>
            <a:r>
              <a:rPr lang="nl-NL" dirty="0" err="1" smtClean="0"/>
              <a:t>tarted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Mendix</a:t>
            </a:r>
            <a:r>
              <a:rPr lang="nl-NL" dirty="0" smtClean="0"/>
              <a:t> Project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xmlns="" id="{65003C08-E426-4F16-9A12-A295D8CE82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 err="1" smtClean="0"/>
              <a:t>Daniela</a:t>
            </a:r>
            <a:r>
              <a:rPr lang="nl-NL" dirty="0" smtClean="0"/>
              <a:t> Field</a:t>
            </a:r>
            <a:endParaRPr lang="nl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xmlns="" id="{BA5A8D5C-A085-49C9-B7FA-F698ABC12D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 smtClean="0"/>
              <a:t>Senior Solutions Consultant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874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2864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xmlns="" id="{DD53F047-8338-418C-9644-B9BB93B2AC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Team </a:t>
            </a:r>
            <a:r>
              <a:rPr lang="nl-NL" dirty="0" err="1" smtClean="0"/>
              <a:t>Structure</a:t>
            </a:r>
            <a:r>
              <a:rPr lang="nl-NL" dirty="0" smtClean="0"/>
              <a:t> &amp; Security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4152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Roles and Project Permissions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9346711"/>
              </p:ext>
            </p:extLst>
          </p:nvPr>
        </p:nvGraphicFramePr>
        <p:xfrm>
          <a:off x="671055" y="1556793"/>
          <a:ext cx="7346032" cy="5184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331867" y="6073113"/>
            <a:ext cx="22797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1780B9"/>
                </a:solidFill>
              </a:rPr>
              <a:t>Least Permissions</a:t>
            </a:r>
            <a:endParaRPr lang="en-US" sz="2000" dirty="0">
              <a:solidFill>
                <a:srgbClr val="1780B9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30908" y="1855421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1780B9"/>
                </a:solidFill>
              </a:rPr>
              <a:t>Most Permissions</a:t>
            </a:r>
            <a:endParaRPr lang="en-US" sz="2000" dirty="0">
              <a:solidFill>
                <a:srgbClr val="1780B9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92344" y="3575119"/>
            <a:ext cx="18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808080"/>
                </a:solidFill>
              </a:rPr>
              <a:t>Fully Granular and Customizable</a:t>
            </a:r>
            <a:endParaRPr lang="en-US" dirty="0">
              <a:solidFill>
                <a:srgbClr val="80808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8447032" y="2392142"/>
            <a:ext cx="24731" cy="3557138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headEnd type="triangle" w="lg" len="med"/>
            <a:tailEnd type="non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7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416" y="382999"/>
            <a:ext cx="10515600" cy="1325563"/>
          </a:xfrm>
        </p:spPr>
        <p:txBody>
          <a:bodyPr/>
          <a:lstStyle/>
          <a:p>
            <a:r>
              <a:rPr lang="en-US" dirty="0" smtClean="0"/>
              <a:t>Application vs Project vs Node Security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9416" y="1188079"/>
            <a:ext cx="2879948" cy="823912"/>
          </a:xfrm>
        </p:spPr>
        <p:txBody>
          <a:bodyPr/>
          <a:lstStyle/>
          <a:p>
            <a:r>
              <a:rPr lang="en-US" dirty="0" smtClean="0"/>
              <a:t>Project Security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478036" y="1188079"/>
            <a:ext cx="3096344" cy="823912"/>
          </a:xfrm>
        </p:spPr>
        <p:txBody>
          <a:bodyPr/>
          <a:lstStyle/>
          <a:p>
            <a:r>
              <a:rPr lang="en-US" dirty="0" smtClean="0"/>
              <a:t>Application Security</a:t>
            </a:r>
            <a:endParaRPr lang="en-US" dirty="0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4874750" y="1168805"/>
            <a:ext cx="2664296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kern="1200">
                <a:solidFill>
                  <a:srgbClr val="A7A9AC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1" kern="1200">
                <a:solidFill>
                  <a:srgbClr val="555555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1" kern="120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="1" kern="120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="1" kern="120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Node Security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2132856"/>
            <a:ext cx="7490867" cy="42221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2084355"/>
            <a:ext cx="7537167" cy="42706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645" y="2387784"/>
            <a:ext cx="8563371" cy="351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7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188640"/>
            <a:ext cx="7707074" cy="6480721"/>
          </a:xfrm>
        </p:spPr>
      </p:pic>
    </p:spTree>
    <p:extLst>
      <p:ext uri="{BB962C8B-B14F-4D97-AF65-F5344CB8AC3E}">
        <p14:creationId xmlns:p14="http://schemas.microsoft.com/office/powerpoint/2010/main" val="1442916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8897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Agile Process</a:t>
            </a:r>
          </a:p>
          <a:p>
            <a:r>
              <a:rPr lang="en-US" dirty="0"/>
              <a:t>The </a:t>
            </a:r>
            <a:r>
              <a:rPr lang="en-US" dirty="0" err="1"/>
              <a:t>Mendix</a:t>
            </a:r>
            <a:r>
              <a:rPr lang="en-US" dirty="0"/>
              <a:t> Project Structure</a:t>
            </a:r>
          </a:p>
          <a:p>
            <a:r>
              <a:rPr lang="en-US" dirty="0"/>
              <a:t>Team Structure</a:t>
            </a:r>
          </a:p>
          <a:p>
            <a:r>
              <a:rPr lang="en-US" dirty="0"/>
              <a:t>Project Security</a:t>
            </a:r>
          </a:p>
          <a:p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2" r="225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7662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95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xmlns="" id="{DD53F047-8338-418C-9644-B9BB93B2AC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Agile </a:t>
            </a:r>
            <a:r>
              <a:rPr lang="nl-NL" dirty="0" err="1" smtClean="0"/>
              <a:t>Process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115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404664"/>
            <a:ext cx="10585176" cy="545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33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4283" y="1999738"/>
            <a:ext cx="2434782" cy="192963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12" y="2714950"/>
            <a:ext cx="1958076" cy="1401406"/>
          </a:xfrm>
          <a:prstGeom prst="rect">
            <a:avLst/>
          </a:prstGeom>
          <a:ln w="6350" cap="sq">
            <a:solidFill>
              <a:schemeClr val="bg1">
                <a:lumMod val="85000"/>
              </a:schemeClr>
            </a:solidFill>
          </a:ln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Process</a:t>
            </a:r>
            <a:endParaRPr lang="en-US" dirty="0"/>
          </a:p>
        </p:txBody>
      </p:sp>
      <p:pic>
        <p:nvPicPr>
          <p:cNvPr id="16" name="Picture 15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434" y="2699425"/>
            <a:ext cx="1958076" cy="801075"/>
          </a:xfrm>
          <a:prstGeom prst="rect">
            <a:avLst/>
          </a:prstGeom>
          <a:ln w="6350" cap="sq">
            <a:solidFill>
              <a:schemeClr val="bg1">
                <a:lumMod val="85000"/>
              </a:schemeClr>
            </a:solidFill>
          </a:ln>
        </p:spPr>
      </p:pic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62855" y="2673624"/>
            <a:ext cx="2082710" cy="1521919"/>
          </a:xfrm>
          <a:prstGeom prst="rect">
            <a:avLst/>
          </a:prstGeom>
          <a:ln w="6350" cap="sq">
            <a:solidFill>
              <a:schemeClr val="bg1">
                <a:lumMod val="85000"/>
              </a:schemeClr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879" y="4730934"/>
            <a:ext cx="1152128" cy="119771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chemeClr val="bg1">
                <a:lumMod val="85000"/>
              </a:schemeClr>
            </a:solidFill>
            <a:miter lim="800000"/>
          </a:ln>
          <a:effectLst/>
        </p:spPr>
      </p:pic>
      <p:sp>
        <p:nvSpPr>
          <p:cNvPr id="31" name="TextBox 30"/>
          <p:cNvSpPr txBox="1"/>
          <p:nvPr/>
        </p:nvSpPr>
        <p:spPr>
          <a:xfrm>
            <a:off x="4565805" y="5480687"/>
            <a:ext cx="1555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Calibri" pitchFamily="34" charset="0"/>
                <a:cs typeface="Calibri" pitchFamily="34" charset="0"/>
              </a:rPr>
              <a:t>Product owner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104954" y="5438310"/>
            <a:ext cx="594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Calibri" pitchFamily="34" charset="0"/>
                <a:cs typeface="Calibri" pitchFamily="34" charset="0"/>
              </a:rPr>
              <a:t>User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911994" y="1208067"/>
            <a:ext cx="11680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Calibri" pitchFamily="34" charset="0"/>
                <a:cs typeface="Calibri" pitchFamily="34" charset="0"/>
              </a:rPr>
              <a:t>Team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855542" y="1702973"/>
            <a:ext cx="1640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Calibri" pitchFamily="34" charset="0"/>
                <a:cs typeface="Calibri" pitchFamily="34" charset="0"/>
              </a:rPr>
              <a:t>Daily stand up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181020" y="2306099"/>
            <a:ext cx="1786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Calibri" pitchFamily="34" charset="0"/>
                <a:cs typeface="Calibri" pitchFamily="34" charset="0"/>
              </a:rPr>
              <a:t>Sprint backlog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390372" y="2306295"/>
            <a:ext cx="1897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Calibri" pitchFamily="34" charset="0"/>
                <a:cs typeface="Calibri" pitchFamily="34" charset="0"/>
              </a:rPr>
              <a:t>Product backlog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9006229" y="2344891"/>
            <a:ext cx="1669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Calibri" pitchFamily="34" charset="0"/>
                <a:cs typeface="Calibri" pitchFamily="34" charset="0"/>
              </a:rPr>
              <a:t>Product increment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20137" y="5973472"/>
            <a:ext cx="1669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Calibri" pitchFamily="34" charset="0"/>
                <a:cs typeface="Calibri" pitchFamily="34" charset="0"/>
              </a:rPr>
              <a:t>Feedback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668797" y="2812308"/>
            <a:ext cx="1365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Calibri" pitchFamily="34" charset="0"/>
                <a:cs typeface="Calibri" pitchFamily="34" charset="0"/>
              </a:rPr>
              <a:t>Sprint</a:t>
            </a:r>
          </a:p>
          <a:p>
            <a:pPr algn="ctr"/>
            <a:r>
              <a:rPr lang="en-US" sz="1400" dirty="0">
                <a:solidFill>
                  <a:schemeClr val="accent1"/>
                </a:solidFill>
                <a:latin typeface="Calibri" pitchFamily="34" charset="0"/>
                <a:cs typeface="Calibri" pitchFamily="34" charset="0"/>
              </a:rPr>
              <a:t>1-2 weeks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292" y="5825575"/>
            <a:ext cx="543490" cy="56712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066" y="4729255"/>
            <a:ext cx="656501" cy="65650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438" y="4735794"/>
            <a:ext cx="649962" cy="649962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>
            <a:off x="3495597" y="3118356"/>
            <a:ext cx="368155" cy="0"/>
          </a:xfrm>
          <a:prstGeom prst="straightConnector1">
            <a:avLst/>
          </a:prstGeom>
          <a:ln w="38100">
            <a:solidFill>
              <a:schemeClr val="bg2">
                <a:lumMod val="65000"/>
              </a:schemeClr>
            </a:solidFill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19" y="1523262"/>
            <a:ext cx="845679" cy="863296"/>
          </a:xfrm>
          <a:prstGeom prst="rect">
            <a:avLst/>
          </a:prstGeom>
        </p:spPr>
      </p:pic>
      <p:cxnSp>
        <p:nvCxnSpPr>
          <p:cNvPr id="51" name="Straight Arrow Connector 50"/>
          <p:cNvCxnSpPr/>
          <p:nvPr/>
        </p:nvCxnSpPr>
        <p:spPr>
          <a:xfrm>
            <a:off x="6231058" y="5085184"/>
            <a:ext cx="875478" cy="0"/>
          </a:xfrm>
          <a:prstGeom prst="straightConnector1">
            <a:avLst/>
          </a:prstGeom>
          <a:ln w="38100">
            <a:solidFill>
              <a:schemeClr val="bg2">
                <a:lumMod val="65000"/>
              </a:schemeClr>
            </a:solidFill>
            <a:headEnd type="triangle" w="lg" len="med"/>
            <a:tailEnd type="non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/>
          <p:nvPr/>
        </p:nvCxnSpPr>
        <p:spPr>
          <a:xfrm rot="10800000">
            <a:off x="2279576" y="4397906"/>
            <a:ext cx="2263492" cy="471255"/>
          </a:xfrm>
          <a:prstGeom prst="bentConnector3">
            <a:avLst>
              <a:gd name="adj1" fmla="val 100209"/>
            </a:avLst>
          </a:prstGeom>
          <a:ln w="38100">
            <a:solidFill>
              <a:schemeClr val="bg2">
                <a:lumMod val="65000"/>
              </a:schemeClr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/>
          <p:nvPr/>
        </p:nvCxnSpPr>
        <p:spPr>
          <a:xfrm rot="10800000" flipV="1">
            <a:off x="3719736" y="5258144"/>
            <a:ext cx="823332" cy="360332"/>
          </a:xfrm>
          <a:prstGeom prst="bentConnector3">
            <a:avLst>
              <a:gd name="adj1" fmla="val 100771"/>
            </a:avLst>
          </a:prstGeom>
          <a:ln w="38100">
            <a:solidFill>
              <a:schemeClr val="bg2">
                <a:lumMod val="65000"/>
              </a:schemeClr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/>
          <p:nvPr/>
        </p:nvCxnSpPr>
        <p:spPr>
          <a:xfrm rot="10800000" flipV="1">
            <a:off x="9047589" y="4424142"/>
            <a:ext cx="793446" cy="671983"/>
          </a:xfrm>
          <a:prstGeom prst="bentConnector3">
            <a:avLst>
              <a:gd name="adj1" fmla="val -1037"/>
            </a:avLst>
          </a:prstGeom>
          <a:ln w="38100">
            <a:solidFill>
              <a:schemeClr val="bg2">
                <a:lumMod val="65000"/>
              </a:schemeClr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14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xmlns="" id="{DD53F047-8338-418C-9644-B9BB93B2AC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Project </a:t>
            </a:r>
            <a:r>
              <a:rPr lang="nl-NL" dirty="0" err="1" smtClean="0"/>
              <a:t>Structure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793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el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Mendix</a:t>
            </a:r>
            <a:r>
              <a:rPr lang="en-US" dirty="0"/>
              <a:t> App Project Structure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7368" y="3396541"/>
            <a:ext cx="21602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400" dirty="0" smtClean="0">
                <a:solidFill>
                  <a:srgbClr val="808080"/>
                </a:solidFill>
              </a:rPr>
              <a:t>Collaborate</a:t>
            </a:r>
          </a:p>
          <a:p>
            <a:pPr lvl="0" algn="ctr"/>
            <a:endParaRPr lang="en-US" sz="2000" dirty="0" smtClean="0">
              <a:solidFill>
                <a:srgbClr val="808080"/>
              </a:solidFill>
            </a:endParaRPr>
          </a:p>
          <a:p>
            <a:pPr marL="285750" lvl="0" indent="-285750">
              <a:buFont typeface="Arial" charset="0"/>
              <a:buChar char="•"/>
            </a:pPr>
            <a:r>
              <a:rPr lang="en-US" dirty="0">
                <a:solidFill>
                  <a:srgbClr val="808080"/>
                </a:solidFill>
              </a:rPr>
              <a:t>Invite Team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dirty="0">
                <a:solidFill>
                  <a:srgbClr val="808080"/>
                </a:solidFill>
              </a:rPr>
              <a:t>Manage Stories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dirty="0">
                <a:solidFill>
                  <a:srgbClr val="808080"/>
                </a:solidFill>
              </a:rPr>
              <a:t>Feedback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dirty="0">
                <a:solidFill>
                  <a:srgbClr val="808080"/>
                </a:solidFill>
              </a:rPr>
              <a:t>Documents</a:t>
            </a:r>
            <a:endParaRPr lang="en-US" dirty="0">
              <a:solidFill>
                <a:srgbClr val="80808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0626" y="3396541"/>
            <a:ext cx="21602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400" dirty="0" smtClean="0">
                <a:solidFill>
                  <a:srgbClr val="808080"/>
                </a:solidFill>
              </a:rPr>
              <a:t>Develop</a:t>
            </a:r>
          </a:p>
          <a:p>
            <a:pPr lvl="0" algn="ctr"/>
            <a:endParaRPr lang="en-US" sz="2000" dirty="0" smtClean="0">
              <a:solidFill>
                <a:srgbClr val="808080"/>
              </a:solidFill>
            </a:endParaRPr>
          </a:p>
          <a:p>
            <a:pPr marL="285750" lvl="0" indent="-285750">
              <a:buFont typeface="Arial" charset="0"/>
              <a:buChar char="•"/>
            </a:pPr>
            <a:r>
              <a:rPr lang="en-US" dirty="0">
                <a:solidFill>
                  <a:srgbClr val="808080"/>
                </a:solidFill>
              </a:rPr>
              <a:t>Team Server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dirty="0">
                <a:solidFill>
                  <a:srgbClr val="808080"/>
                </a:solidFill>
              </a:rPr>
              <a:t>Planning Tools</a:t>
            </a:r>
            <a:endParaRPr lang="en-US" dirty="0">
              <a:solidFill>
                <a:srgbClr val="80808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93885" y="3396541"/>
            <a:ext cx="237626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400" dirty="0" smtClean="0">
                <a:solidFill>
                  <a:srgbClr val="808080"/>
                </a:solidFill>
              </a:rPr>
              <a:t>Deploy</a:t>
            </a:r>
          </a:p>
          <a:p>
            <a:pPr lvl="0" algn="ctr"/>
            <a:endParaRPr lang="en-US" sz="2000" dirty="0" smtClean="0">
              <a:solidFill>
                <a:srgbClr val="808080"/>
              </a:solidFill>
            </a:endParaRPr>
          </a:p>
          <a:p>
            <a:pPr marL="285750" lvl="0" indent="-285750">
              <a:buFont typeface="Arial" charset="0"/>
              <a:buChar char="•"/>
            </a:pPr>
            <a:r>
              <a:rPr lang="en-US" dirty="0">
                <a:solidFill>
                  <a:srgbClr val="808080"/>
                </a:solidFill>
              </a:rPr>
              <a:t>Environments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dirty="0">
                <a:solidFill>
                  <a:srgbClr val="808080"/>
                </a:solidFill>
              </a:rPr>
              <a:t>Mobile App Stores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dirty="0">
                <a:solidFill>
                  <a:srgbClr val="808080"/>
                </a:solidFill>
              </a:rPr>
              <a:t>App Services</a:t>
            </a:r>
            <a:endParaRPr lang="en-US" dirty="0">
              <a:solidFill>
                <a:srgbClr val="80808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01943" y="3396541"/>
            <a:ext cx="17281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400" dirty="0" smtClean="0">
                <a:solidFill>
                  <a:srgbClr val="808080"/>
                </a:solidFill>
              </a:rPr>
              <a:t>Operations</a:t>
            </a:r>
          </a:p>
          <a:p>
            <a:pPr lvl="0" algn="ctr"/>
            <a:endParaRPr lang="en-US" sz="2000" dirty="0" smtClean="0">
              <a:solidFill>
                <a:srgbClr val="808080"/>
              </a:solidFill>
            </a:endParaRPr>
          </a:p>
          <a:p>
            <a:pPr marL="285750" lvl="0" indent="-285750">
              <a:buFont typeface="Arial" charset="0"/>
              <a:buChar char="•"/>
            </a:pPr>
            <a:r>
              <a:rPr lang="en-US" dirty="0">
                <a:solidFill>
                  <a:srgbClr val="808080"/>
                </a:solidFill>
              </a:rPr>
              <a:t>Metrics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dirty="0">
                <a:solidFill>
                  <a:srgbClr val="808080"/>
                </a:solidFill>
              </a:rPr>
              <a:t>Alerts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dirty="0">
                <a:solidFill>
                  <a:srgbClr val="808080"/>
                </a:solidFill>
              </a:rPr>
              <a:t>Logs 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dirty="0">
                <a:solidFill>
                  <a:srgbClr val="808080"/>
                </a:solidFill>
              </a:rPr>
              <a:t>Back Ups</a:t>
            </a:r>
            <a:endParaRPr lang="en-US" dirty="0">
              <a:solidFill>
                <a:srgbClr val="80808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95919" y="3429000"/>
            <a:ext cx="172819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400" smtClean="0">
                <a:solidFill>
                  <a:srgbClr val="808080"/>
                </a:solidFill>
              </a:rPr>
              <a:t>Settings</a:t>
            </a:r>
          </a:p>
          <a:p>
            <a:pPr lvl="0" algn="ctr"/>
            <a:endParaRPr lang="en-US" sz="2000" dirty="0" smtClean="0">
              <a:solidFill>
                <a:srgbClr val="808080"/>
              </a:solidFill>
            </a:endParaRPr>
          </a:p>
          <a:p>
            <a:pPr marL="285750" lvl="0" indent="-285750">
              <a:buFont typeface="Arial" charset="0"/>
              <a:buChar char="•"/>
            </a:pPr>
            <a:r>
              <a:rPr lang="en-US" dirty="0">
                <a:solidFill>
                  <a:srgbClr val="808080"/>
                </a:solidFill>
              </a:rPr>
              <a:t>General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dirty="0">
                <a:solidFill>
                  <a:srgbClr val="808080"/>
                </a:solidFill>
              </a:rPr>
              <a:t>Security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dirty="0">
                <a:solidFill>
                  <a:srgbClr val="808080"/>
                </a:solidFill>
              </a:rPr>
              <a:t>API Keys</a:t>
            </a:r>
            <a:endParaRPr lang="en-US" dirty="0">
              <a:solidFill>
                <a:srgbClr val="808080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639616" y="3173259"/>
            <a:ext cx="0" cy="2016224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960866" y="3173259"/>
            <a:ext cx="0" cy="2016224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752184" y="3173259"/>
            <a:ext cx="0" cy="2016224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912424" y="3173259"/>
            <a:ext cx="0" cy="2016224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303" y="2348880"/>
            <a:ext cx="811378" cy="82828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605" y="2348880"/>
            <a:ext cx="828281" cy="81137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232" y="2348880"/>
            <a:ext cx="777570" cy="77757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519" y="2361881"/>
            <a:ext cx="777570" cy="81137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326" y="2361881"/>
            <a:ext cx="811378" cy="81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24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el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Mendix</a:t>
            </a:r>
            <a:r>
              <a:rPr lang="en-US" dirty="0"/>
              <a:t> App Project Structure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764296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2976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el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Mendix</a:t>
            </a:r>
            <a:r>
              <a:rPr lang="en-US" dirty="0"/>
              <a:t> App Project Structure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195700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9575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ndix theme">
  <a:themeElements>
    <a:clrScheme name="Custom 3">
      <a:dk1>
        <a:srgbClr val="414041"/>
      </a:dk1>
      <a:lt1>
        <a:srgbClr val="FFFFFF"/>
      </a:lt1>
      <a:dk2>
        <a:srgbClr val="F6F9FC"/>
      </a:dk2>
      <a:lt2>
        <a:srgbClr val="FFFFFF"/>
      </a:lt2>
      <a:accent1>
        <a:srgbClr val="0595DB"/>
      </a:accent1>
      <a:accent2>
        <a:srgbClr val="49B0E2"/>
      </a:accent2>
      <a:accent3>
        <a:srgbClr val="85CAEB"/>
      </a:accent3>
      <a:accent4>
        <a:srgbClr val="C2E5F5"/>
      </a:accent4>
      <a:accent5>
        <a:srgbClr val="237EAF"/>
      </a:accent5>
      <a:accent6>
        <a:srgbClr val="DCECF3"/>
      </a:accent6>
      <a:hlink>
        <a:srgbClr val="0595DB"/>
      </a:hlink>
      <a:folHlink>
        <a:srgbClr val="F7A63A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ndix theme" id="{6C1A210A-61F9-4C45-889E-40F3423CBB72}" vid="{D69491D7-1D27-4606-B120-7774F26D1A9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c126515-5ffe-43c9-9480-77bb8a7a860b">
      <UserInfo>
        <DisplayName/>
        <AccountId xsi:nil="true"/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E5BD1DA7B6CE49823D926D8C65177B" ma:contentTypeVersion="3" ma:contentTypeDescription="Create a new document." ma:contentTypeScope="" ma:versionID="98ab7f202f65ecca0e663e94714b2a29">
  <xsd:schema xmlns:xsd="http://www.w3.org/2001/XMLSchema" xmlns:xs="http://www.w3.org/2001/XMLSchema" xmlns:p="http://schemas.microsoft.com/office/2006/metadata/properties" xmlns:ns2="1c126515-5ffe-43c9-9480-77bb8a7a860b" targetNamespace="http://schemas.microsoft.com/office/2006/metadata/properties" ma:root="true" ma:fieldsID="f7a0158cf79dfa748f9ce394d885ba40" ns2:_="">
    <xsd:import namespace="1c126515-5ffe-43c9-9480-77bb8a7a860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126515-5ffe-43c9-9480-77bb8a7a860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6E07C90-B226-49D2-B884-4F4C5E984201}">
  <ds:schemaRefs>
    <ds:schemaRef ds:uri="http://schemas.openxmlformats.org/package/2006/metadata/core-properties"/>
    <ds:schemaRef ds:uri="1c126515-5ffe-43c9-9480-77bb8a7a860b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BA29502-F17F-4E40-B01C-45490D728A0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71CDFFA-66EE-4232-BB45-E987F4B4ED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c126515-5ffe-43c9-9480-77bb8a7a860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127280</TotalTime>
  <Words>308</Words>
  <Application>Microsoft Macintosh PowerPoint</Application>
  <PresentationFormat>Widescreen</PresentationFormat>
  <Paragraphs>122</Paragraphs>
  <Slides>15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Gill Sans</vt:lpstr>
      <vt:lpstr>ＭＳ Ｐゴシック</vt:lpstr>
      <vt:lpstr>Arial</vt:lpstr>
      <vt:lpstr>Mendix theme</vt:lpstr>
      <vt:lpstr>PowerPoint Presentation</vt:lpstr>
      <vt:lpstr>Agenda</vt:lpstr>
      <vt:lpstr>PowerPoint Presentation</vt:lpstr>
      <vt:lpstr>PowerPoint Presentation</vt:lpstr>
      <vt:lpstr>Agile Process</vt:lpstr>
      <vt:lpstr>PowerPoint Presentation</vt:lpstr>
      <vt:lpstr>Mendix App Project Structure</vt:lpstr>
      <vt:lpstr>Mendix App Project Structure</vt:lpstr>
      <vt:lpstr>Mendix App Project Structure</vt:lpstr>
      <vt:lpstr>PowerPoint Presentation</vt:lpstr>
      <vt:lpstr>PowerPoint Presentation</vt:lpstr>
      <vt:lpstr>Roles and Project Permissions</vt:lpstr>
      <vt:lpstr>Application vs Project vs Node Security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LD&amp;A</dc:creator>
  <cp:lastModifiedBy>Darlene Kamperveen</cp:lastModifiedBy>
  <cp:revision>5400</cp:revision>
  <cp:lastPrinted>2016-05-09T11:32:17Z</cp:lastPrinted>
  <dcterms:created xsi:type="dcterms:W3CDTF">2010-07-01T16:26:45Z</dcterms:created>
  <dcterms:modified xsi:type="dcterms:W3CDTF">2017-08-11T10:25:13Z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0x010100A2E5BD1DA7B6CE49823D926D8C65177B</vt:lpwstr>
  </property>
</Properties>
</file>